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p="http://schemas.openxmlformats.org/presentationml/2006/main" xmlns:a="http://schemas.openxmlformats.org/drawingml/2006/main" xmlns:r="http://schemas.openxmlformats.org/officeDocument/2006/relationships" saveSubsetFonts="1" rtl="false">
  <p:sldMasterIdLst>
    <p:sldMasterId id="2147483648" r:id="rId1"/>
  </p:sldMasterIdLst>
  <p:notesMasterIdLst>
    <p:notesMasterId r:id="rId3"/>
  </p:notesMasterIdLst>
  <p:handoutMasterIdLst>
    <p:handoutMasterId r:id="rId4"/>
  </p:handoutMasterIdLst>
  <p:sldIdLst>
    <p:sldId id="256" r:id="rId2"/>
  </p:sldIdLst>
  <p:sldSz cx="6858000" cy="9906000" type="A4"/>
  <p:notesSz cx="6669088" cy="9926638"/>
  <p:defaultTextStyle>
    <a:defPPr rtl="false">
      <a:defRPr lang="en-GB"/>
    </a:defPPr>
    <a:lvl1pPr marL="0" algn="l" defTabSz="914400" rtl="false" eaLnBrk="1" latinLnBrk="0" hangingPunct="1">
      <a:defRPr sz="1800" kern="1200">
        <a:solidFill>
          <a:schemeClr val="tx1"/>
        </a:solidFill>
        <a:latin typeface="+mn-lt"/>
        <a:ea typeface="+mn-ea"/>
        <a:cs typeface="+mn-cs"/>
      </a:defRPr>
    </a:lvl1pPr>
    <a:lvl2pPr marL="457200" algn="l" defTabSz="914400" rtl="false" eaLnBrk="1" latinLnBrk="0" hangingPunct="1">
      <a:defRPr sz="1800" kern="1200">
        <a:solidFill>
          <a:schemeClr val="tx1"/>
        </a:solidFill>
        <a:latin typeface="+mn-lt"/>
        <a:ea typeface="+mn-ea"/>
        <a:cs typeface="+mn-cs"/>
      </a:defRPr>
    </a:lvl2pPr>
    <a:lvl3pPr marL="914400" algn="l" defTabSz="914400" rtl="false" eaLnBrk="1" latinLnBrk="0" hangingPunct="1">
      <a:defRPr sz="1800" kern="1200">
        <a:solidFill>
          <a:schemeClr val="tx1"/>
        </a:solidFill>
        <a:latin typeface="+mn-lt"/>
        <a:ea typeface="+mn-ea"/>
        <a:cs typeface="+mn-cs"/>
      </a:defRPr>
    </a:lvl3pPr>
    <a:lvl4pPr marL="1371600" algn="l" defTabSz="914400" rtl="false" eaLnBrk="1" latinLnBrk="0" hangingPunct="1">
      <a:defRPr sz="1800" kern="1200">
        <a:solidFill>
          <a:schemeClr val="tx1"/>
        </a:solidFill>
        <a:latin typeface="+mn-lt"/>
        <a:ea typeface="+mn-ea"/>
        <a:cs typeface="+mn-cs"/>
      </a:defRPr>
    </a:lvl4pPr>
    <a:lvl5pPr marL="1828800" algn="l" defTabSz="914400" rtl="false" eaLnBrk="1" latinLnBrk="0" hangingPunct="1">
      <a:defRPr sz="1800" kern="1200">
        <a:solidFill>
          <a:schemeClr val="tx1"/>
        </a:solidFill>
        <a:latin typeface="+mn-lt"/>
        <a:ea typeface="+mn-ea"/>
        <a:cs typeface="+mn-cs"/>
      </a:defRPr>
    </a:lvl5pPr>
    <a:lvl6pPr marL="2286000" algn="l" defTabSz="914400" rtl="false" eaLnBrk="1" latinLnBrk="0" hangingPunct="1">
      <a:defRPr sz="1800" kern="1200">
        <a:solidFill>
          <a:schemeClr val="tx1"/>
        </a:solidFill>
        <a:latin typeface="+mn-lt"/>
        <a:ea typeface="+mn-ea"/>
        <a:cs typeface="+mn-cs"/>
      </a:defRPr>
    </a:lvl6pPr>
    <a:lvl7pPr marL="2743200" algn="l" defTabSz="914400" rtl="false" eaLnBrk="1" latinLnBrk="0" hangingPunct="1">
      <a:defRPr sz="1800" kern="1200">
        <a:solidFill>
          <a:schemeClr val="tx1"/>
        </a:solidFill>
        <a:latin typeface="+mn-lt"/>
        <a:ea typeface="+mn-ea"/>
        <a:cs typeface="+mn-cs"/>
      </a:defRPr>
    </a:lvl7pPr>
    <a:lvl8pPr marL="3200400" algn="l" defTabSz="914400" rtl="false" eaLnBrk="1" latinLnBrk="0" hangingPunct="1">
      <a:defRPr sz="1800" kern="1200">
        <a:solidFill>
          <a:schemeClr val="tx1"/>
        </a:solidFill>
        <a:latin typeface="+mn-lt"/>
        <a:ea typeface="+mn-ea"/>
        <a:cs typeface="+mn-cs"/>
      </a:defRPr>
    </a:lvl8pPr>
    <a:lvl9pPr marL="3657600" algn="l" defTabSz="914400" rtl="false"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B5"/>
    <a:srgbClr val="0038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60" d="100"/>
          <a:sy n="60" d="100"/>
        </p:scale>
        <p:origin x="2515" y="38"/>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p="http://schemas.openxmlformats.org/presentationml/2006/main" xmlns:a="http://schemas.openxmlformats.org/drawing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889938" cy="496332"/>
          </a:xfrm>
          <a:prstGeom prst="rect">
            <a:avLst/>
          </a:prstGeom>
        </p:spPr>
        <p:txBody>
          <a:bodyPr vert="horz" lIns="91440" tIns="45720" rIns="91440" bIns="45720" rtlCol="false"/>
          <a:lstStyle>
            <a:lvl1pPr algn="l">
              <a:defRPr sz="1200"/>
            </a:lvl1pPr>
          </a:lstStyle>
          <a:p>
            <a:pPr rtl="false"/>
            <a:endParaRPr lang="it-IT"/>
          </a:p>
        </p:txBody>
      </p:sp>
      <p:sp>
        <p:nvSpPr>
          <p:cNvPr id="3" name="Segnaposto data 2"/>
          <p:cNvSpPr>
            <a:spLocks noGrp="1"/>
          </p:cNvSpPr>
          <p:nvPr>
            <p:ph type="dt" sz="quarter" idx="1"/>
          </p:nvPr>
        </p:nvSpPr>
        <p:spPr>
          <a:xfrm>
            <a:off x="3777607" y="0"/>
            <a:ext cx="2889938" cy="496332"/>
          </a:xfrm>
          <a:prstGeom prst="rect">
            <a:avLst/>
          </a:prstGeom>
        </p:spPr>
        <p:txBody>
          <a:bodyPr vert="horz" lIns="91440" tIns="45720" rIns="91440" bIns="45720" rtlCol="false"/>
          <a:lstStyle>
            <a:lvl1pPr algn="r">
              <a:defRPr sz="1200"/>
            </a:lvl1pPr>
          </a:lstStyle>
          <a:p>
            <a:pPr rtl="false"/>
            <a:fld id="{AA22C37C-B3AB-4822-A83D-03151E602859}" type="datetimeFigureOut">
              <a:rPr lang="it-IT" smtClean="0"/>
              <a:pPr/>
              <a:t>02/11/2023</a:t>
            </a:fld>
            <a:endParaRPr lang="it-IT"/>
          </a:p>
        </p:txBody>
      </p:sp>
      <p:sp>
        <p:nvSpPr>
          <p:cNvPr id="4" name="Segnaposto piè di pagina 3"/>
          <p:cNvSpPr>
            <a:spLocks noGrp="1"/>
          </p:cNvSpPr>
          <p:nvPr>
            <p:ph type="ftr" sz="quarter" idx="2"/>
          </p:nvPr>
        </p:nvSpPr>
        <p:spPr>
          <a:xfrm>
            <a:off x="0" y="9428583"/>
            <a:ext cx="2889938" cy="496332"/>
          </a:xfrm>
          <a:prstGeom prst="rect">
            <a:avLst/>
          </a:prstGeom>
        </p:spPr>
        <p:txBody>
          <a:bodyPr vert="horz" lIns="91440" tIns="45720" rIns="91440" bIns="45720" rtlCol="false" anchor="b"/>
          <a:lstStyle>
            <a:lvl1pPr algn="l">
              <a:defRPr sz="1200"/>
            </a:lvl1pPr>
          </a:lstStyle>
          <a:p>
            <a:pPr rtl="false"/>
            <a:endParaRPr lang="it-IT"/>
          </a:p>
        </p:txBody>
      </p:sp>
      <p:sp>
        <p:nvSpPr>
          <p:cNvPr id="5" name="Segnaposto numero diapositiva 4"/>
          <p:cNvSpPr>
            <a:spLocks noGrp="1"/>
          </p:cNvSpPr>
          <p:nvPr>
            <p:ph type="sldNum" sz="quarter" idx="3"/>
          </p:nvPr>
        </p:nvSpPr>
        <p:spPr>
          <a:xfrm>
            <a:off x="3777607" y="9428583"/>
            <a:ext cx="2889938" cy="496332"/>
          </a:xfrm>
          <a:prstGeom prst="rect">
            <a:avLst/>
          </a:prstGeom>
        </p:spPr>
        <p:txBody>
          <a:bodyPr vert="horz" lIns="91440" tIns="45720" rIns="91440" bIns="45720" rtlCol="false" anchor="b"/>
          <a:lstStyle>
            <a:lvl1pPr algn="r">
              <a:defRPr sz="1200"/>
            </a:lvl1pPr>
          </a:lstStyle>
          <a:p>
            <a:pPr rtl="false"/>
            <a:fld id="{B7BA9320-F2D3-4DF4-8874-C4B80CA66BFF}" type="slidenum">
              <a:rPr lang="it-IT" smtClean="0"/>
              <a:pPr/>
              <a:t>‹N›</a:t>
            </a:fld>
            <a:endParaRPr lang="it-IT"/>
          </a:p>
        </p:txBody>
      </p:sp>
    </p:spTree>
    <p:extLst>
      <p:ext uri="{BB962C8B-B14F-4D97-AF65-F5344CB8AC3E}">
        <p14:creationId xmlns:p14="http://schemas.microsoft.com/office/powerpoint/2010/main" val="3354770936"/>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889938" cy="496332"/>
          </a:xfrm>
          <a:prstGeom prst="rect">
            <a:avLst/>
          </a:prstGeom>
        </p:spPr>
        <p:txBody>
          <a:bodyPr vert="horz" lIns="91440" tIns="45720" rIns="91440" bIns="45720" rtlCol="false"/>
          <a:lstStyle>
            <a:lvl1pPr algn="l">
              <a:defRPr sz="1200"/>
            </a:lvl1pPr>
          </a:lstStyle>
          <a:p>
            <a:pPr rtl="false"/>
            <a:endParaRPr lang="it-IT"/>
          </a:p>
        </p:txBody>
      </p:sp>
      <p:sp>
        <p:nvSpPr>
          <p:cNvPr id="3" name="Segnaposto data 2"/>
          <p:cNvSpPr>
            <a:spLocks noGrp="1"/>
          </p:cNvSpPr>
          <p:nvPr>
            <p:ph type="dt" idx="1"/>
          </p:nvPr>
        </p:nvSpPr>
        <p:spPr>
          <a:xfrm>
            <a:off x="3777607" y="0"/>
            <a:ext cx="2889938" cy="496332"/>
          </a:xfrm>
          <a:prstGeom prst="rect">
            <a:avLst/>
          </a:prstGeom>
        </p:spPr>
        <p:txBody>
          <a:bodyPr vert="horz" lIns="91440" tIns="45720" rIns="91440" bIns="45720" rtlCol="false"/>
          <a:lstStyle>
            <a:lvl1pPr algn="r">
              <a:defRPr sz="1200"/>
            </a:lvl1pPr>
          </a:lstStyle>
          <a:p>
            <a:pPr rtl="false"/>
            <a:fld id="{F3F87147-B840-4A3E-B97A-4B29ECDC7E79}" type="datetimeFigureOut">
              <a:rPr lang="it-IT" smtClean="0"/>
              <a:pPr/>
              <a:t>02/11/2023</a:t>
            </a:fld>
            <a:endParaRPr lang="it-IT"/>
          </a:p>
        </p:txBody>
      </p:sp>
      <p:sp>
        <p:nvSpPr>
          <p:cNvPr id="4" name="Segnaposto immagine diapositiva 3"/>
          <p:cNvSpPr>
            <a:spLocks noGrp="1" noRot="1" noChangeAspect="1"/>
          </p:cNvSpPr>
          <p:nvPr>
            <p:ph type="sldImg" idx="2"/>
          </p:nvPr>
        </p:nvSpPr>
        <p:spPr>
          <a:xfrm>
            <a:off x="2046288" y="744538"/>
            <a:ext cx="2576512" cy="3722687"/>
          </a:xfrm>
          <a:prstGeom prst="rect">
            <a:avLst/>
          </a:prstGeom>
          <a:noFill/>
          <a:ln w="12700">
            <a:solidFill>
              <a:prstClr val="black"/>
            </a:solidFill>
          </a:ln>
        </p:spPr>
        <p:txBody>
          <a:bodyPr vert="horz" lIns="91440" tIns="45720" rIns="91440" bIns="45720" rtlCol="false" anchor="ctr"/>
          <a:lstStyle/>
          <a:p>
            <a:pPr rtl="false"/>
            <a:endParaRPr lang="it-IT"/>
          </a:p>
        </p:txBody>
      </p:sp>
      <p:sp>
        <p:nvSpPr>
          <p:cNvPr id="5" name="Segnaposto note 4"/>
          <p:cNvSpPr>
            <a:spLocks noGrp="1"/>
          </p:cNvSpPr>
          <p:nvPr>
            <p:ph type="body" sz="quarter" idx="3"/>
          </p:nvPr>
        </p:nvSpPr>
        <p:spPr>
          <a:xfrm>
            <a:off x="666909" y="4715153"/>
            <a:ext cx="5335270" cy="4466987"/>
          </a:xfrm>
          <a:prstGeom prst="rect">
            <a:avLst/>
          </a:prstGeom>
        </p:spPr>
        <p:txBody>
          <a:bodyPr vert="horz" lIns="91440" tIns="45720" rIns="91440" bIns="45720" rtlCol="false">
            <a:normAutofit/>
          </a:bodyPr>
          <a:lstStyle/>
          <a:p>
            <a:pPr lvl="0" rtl="false"/>
            <a:r>
              <a:rPr lang="en-gb"/>
              <a:t>Fare clic per modificare stili del testo dello schema</a:t>
            </a:r>
          </a:p>
          <a:p>
            <a:pPr lvl="1" rtl="false"/>
            <a:r>
              <a:rPr lang="en-gb"/>
              <a:t>Secondo livello</a:t>
            </a:r>
          </a:p>
          <a:p>
            <a:pPr lvl="2" rtl="false"/>
            <a:r>
              <a:rPr lang="en-gb"/>
              <a:t>Terzo livello</a:t>
            </a:r>
          </a:p>
          <a:p>
            <a:pPr lvl="3" rtl="false"/>
            <a:r>
              <a:rPr lang="en-gb"/>
              <a:t>Quarto livello</a:t>
            </a:r>
          </a:p>
          <a:p>
            <a:pPr lvl="4" rtl="false"/>
            <a:r>
              <a:rPr lang="en-gb"/>
              <a:t>Quinto livello</a:t>
            </a:r>
          </a:p>
        </p:txBody>
      </p:sp>
      <p:sp>
        <p:nvSpPr>
          <p:cNvPr id="6" name="Segnaposto piè di pagina 5"/>
          <p:cNvSpPr>
            <a:spLocks noGrp="1"/>
          </p:cNvSpPr>
          <p:nvPr>
            <p:ph type="ftr" sz="quarter" idx="4"/>
          </p:nvPr>
        </p:nvSpPr>
        <p:spPr>
          <a:xfrm>
            <a:off x="0" y="9428583"/>
            <a:ext cx="2889938" cy="496332"/>
          </a:xfrm>
          <a:prstGeom prst="rect">
            <a:avLst/>
          </a:prstGeom>
        </p:spPr>
        <p:txBody>
          <a:bodyPr vert="horz" lIns="91440" tIns="45720" rIns="91440" bIns="45720" rtlCol="false" anchor="b"/>
          <a:lstStyle>
            <a:lvl1pPr algn="l">
              <a:defRPr sz="1200"/>
            </a:lvl1pPr>
          </a:lstStyle>
          <a:p>
            <a:pPr rtl="false"/>
            <a:endParaRPr lang="it-IT"/>
          </a:p>
        </p:txBody>
      </p:sp>
      <p:sp>
        <p:nvSpPr>
          <p:cNvPr id="7" name="Segnaposto numero diapositiva 6"/>
          <p:cNvSpPr>
            <a:spLocks noGrp="1"/>
          </p:cNvSpPr>
          <p:nvPr>
            <p:ph type="sldNum" sz="quarter" idx="5"/>
          </p:nvPr>
        </p:nvSpPr>
        <p:spPr>
          <a:xfrm>
            <a:off x="3777607" y="9428583"/>
            <a:ext cx="2889938" cy="496332"/>
          </a:xfrm>
          <a:prstGeom prst="rect">
            <a:avLst/>
          </a:prstGeom>
        </p:spPr>
        <p:txBody>
          <a:bodyPr vert="horz" lIns="91440" tIns="45720" rIns="91440" bIns="45720" rtlCol="false" anchor="b"/>
          <a:lstStyle>
            <a:lvl1pPr algn="r">
              <a:defRPr sz="1200"/>
            </a:lvl1pPr>
          </a:lstStyle>
          <a:p>
            <a:pPr rtl="false"/>
            <a:fld id="{F25BC62F-5C97-4C41-B282-7BC259AA3296}" type="slidenum">
              <a:rPr lang="it-IT" smtClean="0"/>
              <a:pPr/>
              <a:t>‹N›</a:t>
            </a:fld>
            <a:endParaRPr lang="it-IT"/>
          </a:p>
        </p:txBody>
      </p:sp>
    </p:spTree>
    <p:extLst>
      <p:ext uri="{BB962C8B-B14F-4D97-AF65-F5344CB8AC3E}">
        <p14:creationId xmlns:p14="http://schemas.microsoft.com/office/powerpoint/2010/main" val="1260536322"/>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046288" y="744538"/>
            <a:ext cx="2576512" cy="3722687"/>
          </a:xfrm>
        </p:spPr>
      </p:sp>
      <p:sp>
        <p:nvSpPr>
          <p:cNvPr id="3" name="Segnaposto note 2"/>
          <p:cNvSpPr>
            <a:spLocks noGrp="1"/>
          </p:cNvSpPr>
          <p:nvPr>
            <p:ph type="body" idx="1"/>
          </p:nvPr>
        </p:nvSpPr>
        <p:spPr/>
        <p:txBody>
          <a:bodyPr rtlCol="false">
            <a:normAutofit/>
          </a:bodyPr>
          <a:lstStyle/>
          <a:p>
            <a:pPr rtl="false"/>
            <a:endParaRPr lang="it-IT" dirty="0"/>
          </a:p>
        </p:txBody>
      </p:sp>
      <p:sp>
        <p:nvSpPr>
          <p:cNvPr id="5" name="Segnaposto intestazione 4"/>
          <p:cNvSpPr>
            <a:spLocks noGrp="1"/>
          </p:cNvSpPr>
          <p:nvPr>
            <p:ph type="hdr" sz="quarter" idx="10"/>
          </p:nvPr>
        </p:nvSpPr>
        <p:spPr/>
        <p:txBody>
          <a:bodyPr rtlCol="false"/>
          <a:lstStyle/>
          <a:p>
            <a:pPr rtl="false"/>
            <a:endParaRPr lang="it-IT"/>
          </a:p>
        </p:txBody>
      </p:sp>
    </p:spTree>
    <p:extLst>
      <p:ext uri="{BB962C8B-B14F-4D97-AF65-F5344CB8AC3E}">
        <p14:creationId xmlns:p14="http://schemas.microsoft.com/office/powerpoint/2010/main" val="1624592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514350" y="3077283"/>
            <a:ext cx="5829300" cy="2123369"/>
          </a:xfrm>
        </p:spPr>
        <p:txBody>
          <a:bodyPr rtlCol="false"/>
          <a:lstStyle/>
          <a:p>
            <a:pPr rtl="false"/>
            <a:r>
              <a:rPr lang="en-gb"/>
              <a:t>Fare clic per modificare lo stile del titolo dello schema</a:t>
            </a:r>
          </a:p>
        </p:txBody>
      </p:sp>
      <p:sp>
        <p:nvSpPr>
          <p:cNvPr id="3" name="Sottotitolo 2"/>
          <p:cNvSpPr>
            <a:spLocks noGrp="1"/>
          </p:cNvSpPr>
          <p:nvPr>
            <p:ph type="subTitle" idx="1"/>
          </p:nvPr>
        </p:nvSpPr>
        <p:spPr>
          <a:xfrm>
            <a:off x="1028700" y="5613400"/>
            <a:ext cx="4800600" cy="2531533"/>
          </a:xfrm>
        </p:spPr>
        <p:txBody>
          <a:bodyPr rtlCol="false"/>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false"/>
            <a:r>
              <a:rPr lang="en-gb"/>
              <a:t>Fare clic per modificare lo stile del sottotitolo dello schema</a:t>
            </a:r>
          </a:p>
        </p:txBody>
      </p:sp>
      <p:sp>
        <p:nvSpPr>
          <p:cNvPr id="4" name="Segnaposto data 3"/>
          <p:cNvSpPr>
            <a:spLocks noGrp="1"/>
          </p:cNvSpPr>
          <p:nvPr>
            <p:ph type="dt" sz="half" idx="10"/>
          </p:nvPr>
        </p:nvSpPr>
        <p:spPr/>
        <p:txBody>
          <a:bodyPr rtlCol="false"/>
          <a:lstStyle/>
          <a:p>
            <a:pPr rtl="false"/>
            <a:fld id="{0B90CFD9-7374-416C-9715-65B00F8006CA}">
              <a:rPr lang="it-IT" smtClean="0"/>
              <a:pPr/>
              <a:t>02/11/2023</a:t>
            </a:fld>
            <a:endParaRPr lang="it-IT"/>
          </a:p>
        </p:txBody>
      </p:sp>
      <p:sp>
        <p:nvSpPr>
          <p:cNvPr id="5" name="Segnaposto piè di pagina 4"/>
          <p:cNvSpPr>
            <a:spLocks noGrp="1"/>
          </p:cNvSpPr>
          <p:nvPr>
            <p:ph type="ftr" sz="quarter" idx="11"/>
          </p:nvPr>
        </p:nvSpPr>
        <p:spPr/>
        <p:txBody>
          <a:bodyPr rtlCol="false"/>
          <a:lstStyle/>
          <a:p>
            <a:pPr rtl="false"/>
            <a:endParaRPr lang="it-IT"/>
          </a:p>
        </p:txBody>
      </p:sp>
      <p:sp>
        <p:nvSpPr>
          <p:cNvPr id="6" name="Segnaposto numero diapositiva 5"/>
          <p:cNvSpPr>
            <a:spLocks noGrp="1"/>
          </p:cNvSpPr>
          <p:nvPr>
            <p:ph type="sldNum" sz="quarter" idx="12"/>
          </p:nvPr>
        </p:nvSpPr>
        <p:spPr/>
        <p:txBody>
          <a:bodyPr rtlCol="false"/>
          <a:lstStyle/>
          <a:p>
            <a:pPr rtl="false"/>
            <a:fld id="{4EECCAE3-B086-44F0-9A8F-700197CCDAD2}" type="slidenum">
              <a:rPr lang="it-IT" smtClean="0"/>
              <a:pPr/>
              <a:t>‹N›</a:t>
            </a:fld>
            <a:endParaRPr lang="it-IT"/>
          </a:p>
        </p:txBody>
      </p:sp>
    </p:spTree>
  </p:cSld>
  <p:clrMapOvr>
    <a:masterClrMapping/>
  </p:clrMapOvr>
</p:sldLayout>
</file>

<file path=ppt/slideLayouts/slideLayout2.xml><?xml version="1.0" encoding="utf-8"?>
<p:sldLayout xmlns:p="http://schemas.openxmlformats.org/presentationml/2006/main" xmlns:a="http://schemas.openxmlformats.org/drawingml/2006/main" xmlns:r="http://schemas.openxmlformats.org/officeDocument/2006/relationships"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false"/>
          <a:lstStyle/>
          <a:p>
            <a:pPr rtl="false"/>
            <a:r>
              <a:rPr lang="en-gb"/>
              <a:t>Fare clic per modificare lo stile del titolo dello schema</a:t>
            </a:r>
          </a:p>
        </p:txBody>
      </p:sp>
      <p:sp>
        <p:nvSpPr>
          <p:cNvPr id="3" name="Segnaposto contenuto 2"/>
          <p:cNvSpPr>
            <a:spLocks noGrp="1"/>
          </p:cNvSpPr>
          <p:nvPr>
            <p:ph idx="1"/>
          </p:nvPr>
        </p:nvSpPr>
        <p:spPr/>
        <p:txBody>
          <a:bodyPr rtlCol="false"/>
          <a:lstStyle/>
          <a:p>
            <a:pPr lvl="0" rtl="false"/>
            <a:r>
              <a:rPr lang="en-gb"/>
              <a:t>Fare clic per modificare gli stili del testo dello schema</a:t>
            </a:r>
          </a:p>
          <a:p>
            <a:pPr lvl="1" rtl="false"/>
            <a:r>
              <a:rPr lang="en-gb"/>
              <a:t>Secondo livello</a:t>
            </a:r>
          </a:p>
          <a:p>
            <a:pPr lvl="2" rtl="false"/>
            <a:r>
              <a:rPr lang="en-gb"/>
              <a:t>Terzo livello</a:t>
            </a:r>
          </a:p>
          <a:p>
            <a:pPr lvl="3" rtl="false"/>
            <a:r>
              <a:rPr lang="en-gb"/>
              <a:t>Quarto livello</a:t>
            </a:r>
          </a:p>
          <a:p>
            <a:pPr lvl="4" rtl="false"/>
            <a:r>
              <a:rPr lang="en-gb"/>
              <a:t>Quinto livello</a:t>
            </a:r>
          </a:p>
        </p:txBody>
      </p:sp>
      <p:sp>
        <p:nvSpPr>
          <p:cNvPr id="4" name="Segnaposto data 3"/>
          <p:cNvSpPr>
            <a:spLocks noGrp="1"/>
          </p:cNvSpPr>
          <p:nvPr>
            <p:ph type="dt" sz="half" idx="10"/>
          </p:nvPr>
        </p:nvSpPr>
        <p:spPr/>
        <p:txBody>
          <a:bodyPr rtlCol="false"/>
          <a:lstStyle/>
          <a:p>
            <a:pPr rtl="false"/>
            <a:fld id="{D28A590C-BA75-4405-BD23-946674F33AF0}">
              <a:rPr lang="it-IT" smtClean="0"/>
              <a:pPr/>
              <a:t>02/11/2023</a:t>
            </a:fld>
            <a:endParaRPr lang="it-IT"/>
          </a:p>
        </p:txBody>
      </p:sp>
      <p:sp>
        <p:nvSpPr>
          <p:cNvPr id="5" name="Segnaposto piè di pagina 4"/>
          <p:cNvSpPr>
            <a:spLocks noGrp="1"/>
          </p:cNvSpPr>
          <p:nvPr>
            <p:ph type="ftr" sz="quarter" idx="11"/>
          </p:nvPr>
        </p:nvSpPr>
        <p:spPr/>
        <p:txBody>
          <a:bodyPr rtlCol="false"/>
          <a:lstStyle/>
          <a:p>
            <a:pPr rtl="false"/>
            <a:endParaRPr lang="it-IT"/>
          </a:p>
        </p:txBody>
      </p:sp>
      <p:sp>
        <p:nvSpPr>
          <p:cNvPr id="6" name="Segnaposto numero diapositiva 5"/>
          <p:cNvSpPr>
            <a:spLocks noGrp="1"/>
          </p:cNvSpPr>
          <p:nvPr>
            <p:ph type="sldNum" sz="quarter" idx="12"/>
          </p:nvPr>
        </p:nvSpPr>
        <p:spPr/>
        <p:txBody>
          <a:bodyPr rtlCol="false"/>
          <a:lstStyle/>
          <a:p>
            <a:pPr rtl="false"/>
            <a:fld id="{4EECCAE3-B086-44F0-9A8F-700197CCDAD2}" type="slidenum">
              <a:rPr lang="it-IT" smtClean="0"/>
              <a:pPr/>
              <a:t>‹N›</a:t>
            </a:fld>
            <a:endParaRPr lang="it-IT"/>
          </a:p>
        </p:txBody>
      </p:sp>
    </p:spTree>
  </p:cSld>
  <p:clrMapOvr>
    <a:masterClrMapping/>
  </p:clrMapOvr>
</p:sldLayout>
</file>

<file path=ppt/slideLayouts/slideLayout3.xml><?xml version="1.0" encoding="utf-8"?>
<p:sldLayout xmlns:p="http://schemas.openxmlformats.org/presentationml/2006/main" xmlns:a="http://schemas.openxmlformats.org/drawingml/2006/main" xmlns:r="http://schemas.openxmlformats.org/officeDocument/2006/relationships"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541735" y="6365522"/>
            <a:ext cx="5829300" cy="1967442"/>
          </a:xfrm>
        </p:spPr>
        <p:txBody>
          <a:bodyPr anchor="t" rtlCol="false"/>
          <a:lstStyle>
            <a:lvl1pPr algn="l">
              <a:defRPr sz="4000" b="1" cap="all"/>
            </a:lvl1pPr>
          </a:lstStyle>
          <a:p>
            <a:pPr rtl="false"/>
            <a:r>
              <a:rPr lang="en-gb"/>
              <a:t>Fare clic per modificare lo stile del titolo dello schema</a:t>
            </a:r>
          </a:p>
        </p:txBody>
      </p:sp>
      <p:sp>
        <p:nvSpPr>
          <p:cNvPr id="3" name="Segnaposto testo 2"/>
          <p:cNvSpPr>
            <a:spLocks noGrp="1"/>
          </p:cNvSpPr>
          <p:nvPr>
            <p:ph type="body" idx="1"/>
          </p:nvPr>
        </p:nvSpPr>
        <p:spPr>
          <a:xfrm>
            <a:off x="541735" y="4198587"/>
            <a:ext cx="5829300" cy="2166936"/>
          </a:xfrm>
        </p:spPr>
        <p:txBody>
          <a:bodyPr anchor="b" rtlCol="false"/>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false"/>
            <a:r>
              <a:rPr lang="en-gb"/>
              <a:t>Fare clic per modificare gli stili del testo dello schema</a:t>
            </a:r>
          </a:p>
        </p:txBody>
      </p:sp>
      <p:sp>
        <p:nvSpPr>
          <p:cNvPr id="4" name="Segnaposto data 3"/>
          <p:cNvSpPr>
            <a:spLocks noGrp="1"/>
          </p:cNvSpPr>
          <p:nvPr>
            <p:ph type="dt" sz="half" idx="10"/>
          </p:nvPr>
        </p:nvSpPr>
        <p:spPr/>
        <p:txBody>
          <a:bodyPr rtlCol="false"/>
          <a:lstStyle/>
          <a:p>
            <a:pPr rtl="false"/>
            <a:fld id="{9EA9583E-5520-4D1A-B865-E06D73091C45}">
              <a:rPr lang="it-IT" smtClean="0"/>
              <a:pPr/>
              <a:t>02/11/2023</a:t>
            </a:fld>
            <a:endParaRPr lang="it-IT"/>
          </a:p>
        </p:txBody>
      </p:sp>
      <p:sp>
        <p:nvSpPr>
          <p:cNvPr id="5" name="Segnaposto piè di pagina 4"/>
          <p:cNvSpPr>
            <a:spLocks noGrp="1"/>
          </p:cNvSpPr>
          <p:nvPr>
            <p:ph type="ftr" sz="quarter" idx="11"/>
          </p:nvPr>
        </p:nvSpPr>
        <p:spPr/>
        <p:txBody>
          <a:bodyPr rtlCol="false"/>
          <a:lstStyle/>
          <a:p>
            <a:pPr rtl="false"/>
            <a:endParaRPr lang="it-IT"/>
          </a:p>
        </p:txBody>
      </p:sp>
      <p:sp>
        <p:nvSpPr>
          <p:cNvPr id="6" name="Segnaposto numero diapositiva 5"/>
          <p:cNvSpPr>
            <a:spLocks noGrp="1"/>
          </p:cNvSpPr>
          <p:nvPr>
            <p:ph type="sldNum" sz="quarter" idx="12"/>
          </p:nvPr>
        </p:nvSpPr>
        <p:spPr/>
        <p:txBody>
          <a:bodyPr rtlCol="false"/>
          <a:lstStyle/>
          <a:p>
            <a:pPr rtl="false"/>
            <a:fld id="{4EECCAE3-B086-44F0-9A8F-700197CCDAD2}" type="slidenum">
              <a:rPr lang="it-IT" smtClean="0"/>
              <a:pPr/>
              <a:t>‹N›</a:t>
            </a:fld>
            <a:endParaRPr lang="it-IT"/>
          </a:p>
        </p:txBody>
      </p:sp>
    </p:spTree>
  </p:cSld>
  <p:clrMapOvr>
    <a:masterClrMapping/>
  </p:clrMapOvr>
</p:sldLayout>
</file>

<file path=ppt/slideLayouts/slideLayout4.xml><?xml version="1.0" encoding="utf-8"?>
<p:sldLayout xmlns:p="http://schemas.openxmlformats.org/presentationml/2006/main" xmlns:a="http://schemas.openxmlformats.org/drawingml/2006/main" xmlns:r="http://schemas.openxmlformats.org/officeDocument/2006/relationships"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rtlCol="false"/>
          <a:lstStyle/>
          <a:p>
            <a:pPr rtl="false"/>
            <a:r>
              <a:rPr lang="en-gb"/>
              <a:t>Fare clic per modificare lo stile del titolo dello schema</a:t>
            </a:r>
          </a:p>
        </p:txBody>
      </p:sp>
      <p:sp>
        <p:nvSpPr>
          <p:cNvPr id="3" name="Segnaposto contenuto 2"/>
          <p:cNvSpPr>
            <a:spLocks noGrp="1"/>
          </p:cNvSpPr>
          <p:nvPr>
            <p:ph sz="half" idx="1"/>
          </p:nvPr>
        </p:nvSpPr>
        <p:spPr>
          <a:xfrm>
            <a:off x="257176" y="3081867"/>
            <a:ext cx="2257425" cy="8715905"/>
          </a:xfrm>
        </p:spPr>
        <p:txBody>
          <a:bodyPr rtlCol="false"/>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false"/>
            <a:r>
              <a:rPr lang="en-gb"/>
              <a:t>Fare clic per modificare gli stili del testo dello schema</a:t>
            </a:r>
          </a:p>
          <a:p>
            <a:pPr lvl="1" rtl="false"/>
            <a:r>
              <a:rPr lang="en-gb"/>
              <a:t>Secondo livello</a:t>
            </a:r>
          </a:p>
          <a:p>
            <a:pPr lvl="2" rtl="false"/>
            <a:r>
              <a:rPr lang="en-gb"/>
              <a:t>Terzo livello</a:t>
            </a:r>
          </a:p>
          <a:p>
            <a:pPr lvl="3" rtl="false"/>
            <a:r>
              <a:rPr lang="en-gb"/>
              <a:t>Quarto livello</a:t>
            </a:r>
          </a:p>
          <a:p>
            <a:pPr lvl="4" rtl="false"/>
            <a:r>
              <a:rPr lang="en-gb"/>
              <a:t>Quinto livello</a:t>
            </a:r>
          </a:p>
        </p:txBody>
      </p:sp>
      <p:sp>
        <p:nvSpPr>
          <p:cNvPr id="4" name="Segnaposto contenuto 3"/>
          <p:cNvSpPr>
            <a:spLocks noGrp="1"/>
          </p:cNvSpPr>
          <p:nvPr>
            <p:ph sz="half" idx="2"/>
          </p:nvPr>
        </p:nvSpPr>
        <p:spPr>
          <a:xfrm>
            <a:off x="2628901" y="3081867"/>
            <a:ext cx="2257425" cy="8715905"/>
          </a:xfrm>
        </p:spPr>
        <p:txBody>
          <a:bodyPr rtlCol="false"/>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false"/>
            <a:r>
              <a:rPr lang="en-gb"/>
              <a:t>Fare clic per modificare gli stili del testo dello schema</a:t>
            </a:r>
          </a:p>
          <a:p>
            <a:pPr lvl="1" rtl="false"/>
            <a:r>
              <a:rPr lang="en-gb"/>
              <a:t>Secondo livello</a:t>
            </a:r>
          </a:p>
          <a:p>
            <a:pPr lvl="2" rtl="false"/>
            <a:r>
              <a:rPr lang="en-gb"/>
              <a:t>Terzo livello</a:t>
            </a:r>
          </a:p>
          <a:p>
            <a:pPr lvl="3" rtl="false"/>
            <a:r>
              <a:rPr lang="en-gb"/>
              <a:t>Quarto livello</a:t>
            </a:r>
          </a:p>
          <a:p>
            <a:pPr lvl="4" rtl="false"/>
            <a:r>
              <a:rPr lang="en-gb"/>
              <a:t>Quinto livello</a:t>
            </a:r>
          </a:p>
        </p:txBody>
      </p:sp>
      <p:sp>
        <p:nvSpPr>
          <p:cNvPr id="5" name="Segnaposto data 4"/>
          <p:cNvSpPr>
            <a:spLocks noGrp="1"/>
          </p:cNvSpPr>
          <p:nvPr>
            <p:ph type="dt" sz="half" idx="10"/>
          </p:nvPr>
        </p:nvSpPr>
        <p:spPr/>
        <p:txBody>
          <a:bodyPr rtlCol="false"/>
          <a:lstStyle/>
          <a:p>
            <a:pPr rtl="false"/>
            <a:fld id="{3D6F6415-6278-4B18-BA2B-04F68AAF4C6B}">
              <a:rPr lang="it-IT" smtClean="0"/>
              <a:pPr/>
              <a:t>02/11/2023</a:t>
            </a:fld>
            <a:endParaRPr lang="it-IT"/>
          </a:p>
        </p:txBody>
      </p:sp>
      <p:sp>
        <p:nvSpPr>
          <p:cNvPr id="6" name="Segnaposto piè di pagina 5"/>
          <p:cNvSpPr>
            <a:spLocks noGrp="1"/>
          </p:cNvSpPr>
          <p:nvPr>
            <p:ph type="ftr" sz="quarter" idx="11"/>
          </p:nvPr>
        </p:nvSpPr>
        <p:spPr/>
        <p:txBody>
          <a:bodyPr rtlCol="false"/>
          <a:lstStyle/>
          <a:p>
            <a:pPr rtl="false"/>
            <a:endParaRPr lang="it-IT"/>
          </a:p>
        </p:txBody>
      </p:sp>
      <p:sp>
        <p:nvSpPr>
          <p:cNvPr id="7" name="Segnaposto numero diapositiva 6"/>
          <p:cNvSpPr>
            <a:spLocks noGrp="1"/>
          </p:cNvSpPr>
          <p:nvPr>
            <p:ph type="sldNum" sz="quarter" idx="12"/>
          </p:nvPr>
        </p:nvSpPr>
        <p:spPr/>
        <p:txBody>
          <a:bodyPr rtlCol="false"/>
          <a:lstStyle/>
          <a:p>
            <a:pPr rtl="false"/>
            <a:fld id="{4EECCAE3-B086-44F0-9A8F-700197CCDAD2}" type="slidenum">
              <a:rPr lang="it-IT" smtClean="0"/>
              <a:pPr/>
              <a:t>‹N›</a:t>
            </a:fld>
            <a:endParaRPr lang="it-IT"/>
          </a:p>
        </p:txBody>
      </p:sp>
    </p:spTree>
  </p:cSld>
  <p:clrMapOvr>
    <a:masterClrMapping/>
  </p:clrMapOvr>
</p:sldLayout>
</file>

<file path=ppt/slideLayouts/slideLayout5.xml><?xml version="1.0" encoding="utf-8"?>
<p:sldLayout xmlns:p="http://schemas.openxmlformats.org/presentationml/2006/main" xmlns:a="http://schemas.openxmlformats.org/drawingml/2006/main" xmlns:r="http://schemas.openxmlformats.org/officeDocument/2006/relationships"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342900" y="396699"/>
            <a:ext cx="6172200" cy="1651000"/>
          </a:xfrm>
        </p:spPr>
        <p:txBody>
          <a:bodyPr rtlCol="false"/>
          <a:lstStyle>
            <a:lvl1pPr>
              <a:defRPr/>
            </a:lvl1pPr>
          </a:lstStyle>
          <a:p>
            <a:pPr rtl="false"/>
            <a:r>
              <a:rPr lang="en-gb"/>
              <a:t>Fare clic per modificare lo stile del titolo dello schema</a:t>
            </a:r>
          </a:p>
        </p:txBody>
      </p:sp>
      <p:sp>
        <p:nvSpPr>
          <p:cNvPr id="3" name="Segnaposto testo 2"/>
          <p:cNvSpPr>
            <a:spLocks noGrp="1"/>
          </p:cNvSpPr>
          <p:nvPr>
            <p:ph type="body" idx="1"/>
          </p:nvPr>
        </p:nvSpPr>
        <p:spPr>
          <a:xfrm>
            <a:off x="342900" y="2217385"/>
            <a:ext cx="3030141" cy="924101"/>
          </a:xfrm>
        </p:spPr>
        <p:txBody>
          <a:bodyPr anchor="b" rtlCol="false"/>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false"/>
            <a:r>
              <a:rPr lang="en-gb"/>
              <a:t>Fare clic per modificare gli stili del testo dello schema</a:t>
            </a:r>
          </a:p>
        </p:txBody>
      </p:sp>
      <p:sp>
        <p:nvSpPr>
          <p:cNvPr id="4" name="Segnaposto contenuto 3"/>
          <p:cNvSpPr>
            <a:spLocks noGrp="1"/>
          </p:cNvSpPr>
          <p:nvPr>
            <p:ph sz="half" idx="2"/>
          </p:nvPr>
        </p:nvSpPr>
        <p:spPr>
          <a:xfrm>
            <a:off x="342900" y="3141486"/>
            <a:ext cx="3030141" cy="5707416"/>
          </a:xfrm>
        </p:spPr>
        <p:txBody>
          <a:bodyPr rtlCol="false"/>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false"/>
            <a:r>
              <a:rPr lang="en-gb"/>
              <a:t>Fare clic per modificare gli stili del testo dello schema</a:t>
            </a:r>
          </a:p>
          <a:p>
            <a:pPr lvl="1" rtl="false"/>
            <a:r>
              <a:rPr lang="en-gb"/>
              <a:t>Secondo livello</a:t>
            </a:r>
          </a:p>
          <a:p>
            <a:pPr lvl="2" rtl="false"/>
            <a:r>
              <a:rPr lang="en-gb"/>
              <a:t>Terzo livello</a:t>
            </a:r>
          </a:p>
          <a:p>
            <a:pPr lvl="3" rtl="false"/>
            <a:r>
              <a:rPr lang="en-gb"/>
              <a:t>Quarto livello</a:t>
            </a:r>
          </a:p>
          <a:p>
            <a:pPr lvl="4" rtl="false"/>
            <a:r>
              <a:rPr lang="en-gb"/>
              <a:t>Quinto livello</a:t>
            </a:r>
          </a:p>
        </p:txBody>
      </p:sp>
      <p:sp>
        <p:nvSpPr>
          <p:cNvPr id="5" name="Segnaposto testo 4"/>
          <p:cNvSpPr>
            <a:spLocks noGrp="1"/>
          </p:cNvSpPr>
          <p:nvPr>
            <p:ph type="body" sz="quarter" idx="3"/>
          </p:nvPr>
        </p:nvSpPr>
        <p:spPr>
          <a:xfrm>
            <a:off x="3483770" y="2217385"/>
            <a:ext cx="3031331" cy="924101"/>
          </a:xfrm>
        </p:spPr>
        <p:txBody>
          <a:bodyPr anchor="b" rtlCol="false"/>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false"/>
            <a:r>
              <a:rPr lang="en-gb"/>
              <a:t>Fare clic per modificare gli stili del testo dello schema</a:t>
            </a:r>
          </a:p>
        </p:txBody>
      </p:sp>
      <p:sp>
        <p:nvSpPr>
          <p:cNvPr id="6" name="Segnaposto contenuto 5"/>
          <p:cNvSpPr>
            <a:spLocks noGrp="1"/>
          </p:cNvSpPr>
          <p:nvPr>
            <p:ph sz="quarter" idx="4"/>
          </p:nvPr>
        </p:nvSpPr>
        <p:spPr>
          <a:xfrm>
            <a:off x="3483770" y="3141486"/>
            <a:ext cx="3031331" cy="5707416"/>
          </a:xfrm>
        </p:spPr>
        <p:txBody>
          <a:bodyPr rtlCol="false"/>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false"/>
            <a:r>
              <a:rPr lang="en-gb"/>
              <a:t>Fare clic per modificare gli stili del testo dello schema</a:t>
            </a:r>
          </a:p>
          <a:p>
            <a:pPr lvl="1" rtl="false"/>
            <a:r>
              <a:rPr lang="en-gb"/>
              <a:t>Secondo livello</a:t>
            </a:r>
          </a:p>
          <a:p>
            <a:pPr lvl="2" rtl="false"/>
            <a:r>
              <a:rPr lang="en-gb"/>
              <a:t>Terzo livello</a:t>
            </a:r>
          </a:p>
          <a:p>
            <a:pPr lvl="3" rtl="false"/>
            <a:r>
              <a:rPr lang="en-gb"/>
              <a:t>Quarto livello</a:t>
            </a:r>
          </a:p>
          <a:p>
            <a:pPr lvl="4" rtl="false"/>
            <a:r>
              <a:rPr lang="en-gb"/>
              <a:t>Quinto livello</a:t>
            </a:r>
          </a:p>
        </p:txBody>
      </p:sp>
      <p:sp>
        <p:nvSpPr>
          <p:cNvPr id="7" name="Segnaposto data 6"/>
          <p:cNvSpPr>
            <a:spLocks noGrp="1"/>
          </p:cNvSpPr>
          <p:nvPr>
            <p:ph type="dt" sz="half" idx="10"/>
          </p:nvPr>
        </p:nvSpPr>
        <p:spPr/>
        <p:txBody>
          <a:bodyPr rtlCol="false"/>
          <a:lstStyle/>
          <a:p>
            <a:pPr rtl="false"/>
            <a:fld id="{0A0DABF4-8740-4DCB-8101-349BB1892187}">
              <a:rPr lang="it-IT" smtClean="0"/>
              <a:pPr/>
              <a:t>02/11/2023</a:t>
            </a:fld>
            <a:endParaRPr lang="it-IT"/>
          </a:p>
        </p:txBody>
      </p:sp>
      <p:sp>
        <p:nvSpPr>
          <p:cNvPr id="8" name="Segnaposto piè di pagina 7"/>
          <p:cNvSpPr>
            <a:spLocks noGrp="1"/>
          </p:cNvSpPr>
          <p:nvPr>
            <p:ph type="ftr" sz="quarter" idx="11"/>
          </p:nvPr>
        </p:nvSpPr>
        <p:spPr/>
        <p:txBody>
          <a:bodyPr rtlCol="false"/>
          <a:lstStyle/>
          <a:p>
            <a:pPr rtl="false"/>
            <a:endParaRPr lang="it-IT"/>
          </a:p>
        </p:txBody>
      </p:sp>
      <p:sp>
        <p:nvSpPr>
          <p:cNvPr id="9" name="Segnaposto numero diapositiva 8"/>
          <p:cNvSpPr>
            <a:spLocks noGrp="1"/>
          </p:cNvSpPr>
          <p:nvPr>
            <p:ph type="sldNum" sz="quarter" idx="12"/>
          </p:nvPr>
        </p:nvSpPr>
        <p:spPr/>
        <p:txBody>
          <a:bodyPr rtlCol="false"/>
          <a:lstStyle/>
          <a:p>
            <a:pPr rtl="false"/>
            <a:fld id="{4EECCAE3-B086-44F0-9A8F-700197CCDAD2}" type="slidenum">
              <a:rPr lang="it-IT" smtClean="0"/>
              <a:pPr/>
              <a:t>‹N›</a:t>
            </a:fld>
            <a:endParaRPr lang="it-IT"/>
          </a:p>
        </p:txBody>
      </p:sp>
    </p:spTree>
  </p:cSld>
  <p:clrMapOvr>
    <a:masterClrMapping/>
  </p:clrMapOvr>
</p:sldLayout>
</file>

<file path=ppt/slideLayouts/slideLayout6.xml><?xml version="1.0" encoding="utf-8"?>
<p:sldLayout xmlns:p="http://schemas.openxmlformats.org/presentationml/2006/main" xmlns:a="http://schemas.openxmlformats.org/drawingml/2006/main" xmlns:r="http://schemas.openxmlformats.org/officeDocument/2006/relationships"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false"/>
          <a:lstStyle/>
          <a:p>
            <a:pPr rtl="false"/>
            <a:r>
              <a:rPr lang="en-gb"/>
              <a:t>Fare clic per modificare lo stile del titolo dello schema</a:t>
            </a:r>
          </a:p>
        </p:txBody>
      </p:sp>
      <p:sp>
        <p:nvSpPr>
          <p:cNvPr id="3" name="Segnaposto data 2"/>
          <p:cNvSpPr>
            <a:spLocks noGrp="1"/>
          </p:cNvSpPr>
          <p:nvPr>
            <p:ph type="dt" sz="half" idx="10"/>
          </p:nvPr>
        </p:nvSpPr>
        <p:spPr/>
        <p:txBody>
          <a:bodyPr rtlCol="false"/>
          <a:lstStyle/>
          <a:p>
            <a:pPr rtl="false"/>
            <a:fld id="{8ABAE03C-1D4C-43EC-B259-60563D4C3FE5}">
              <a:rPr lang="it-IT" smtClean="0"/>
              <a:pPr/>
              <a:t>02/11/2023</a:t>
            </a:fld>
            <a:endParaRPr lang="it-IT"/>
          </a:p>
        </p:txBody>
      </p:sp>
      <p:sp>
        <p:nvSpPr>
          <p:cNvPr id="4" name="Segnaposto piè di pagina 3"/>
          <p:cNvSpPr>
            <a:spLocks noGrp="1"/>
          </p:cNvSpPr>
          <p:nvPr>
            <p:ph type="ftr" sz="quarter" idx="11"/>
          </p:nvPr>
        </p:nvSpPr>
        <p:spPr/>
        <p:txBody>
          <a:bodyPr rtlCol="false"/>
          <a:lstStyle/>
          <a:p>
            <a:pPr rtl="false"/>
            <a:endParaRPr lang="it-IT"/>
          </a:p>
        </p:txBody>
      </p:sp>
      <p:sp>
        <p:nvSpPr>
          <p:cNvPr id="5" name="Segnaposto numero diapositiva 4"/>
          <p:cNvSpPr>
            <a:spLocks noGrp="1"/>
          </p:cNvSpPr>
          <p:nvPr>
            <p:ph type="sldNum" sz="quarter" idx="12"/>
          </p:nvPr>
        </p:nvSpPr>
        <p:spPr/>
        <p:txBody>
          <a:bodyPr rtlCol="false"/>
          <a:lstStyle/>
          <a:p>
            <a:pPr rtl="false"/>
            <a:fld id="{4EECCAE3-B086-44F0-9A8F-700197CCDAD2}" type="slidenum">
              <a:rPr lang="it-IT" smtClean="0"/>
              <a:pPr/>
              <a:t>‹N›</a:t>
            </a:fld>
            <a:endParaRPr lang="it-IT"/>
          </a:p>
        </p:txBody>
      </p:sp>
    </p:spTree>
  </p:cSld>
  <p:clrMapOvr>
    <a:masterClrMapping/>
  </p:clrMapOvr>
</p:sldLayout>
</file>

<file path=ppt/slideLayouts/slideLayout7.xml><?xml version="1.0" encoding="utf-8"?>
<p:sldLayout xmlns:p="http://schemas.openxmlformats.org/presentationml/2006/main" xmlns:a="http://schemas.openxmlformats.org/drawingml/2006/main" xmlns:r="http://schemas.openxmlformats.org/officeDocument/2006/relationships"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rtlCol="false"/>
          <a:lstStyle/>
          <a:p>
            <a:pPr rtl="false"/>
            <a:fld id="{6E206749-3A5E-4000-A798-6F70F89CC02E}">
              <a:rPr lang="it-IT" smtClean="0"/>
              <a:pPr/>
              <a:t>02/11/2023</a:t>
            </a:fld>
            <a:endParaRPr lang="it-IT"/>
          </a:p>
        </p:txBody>
      </p:sp>
      <p:sp>
        <p:nvSpPr>
          <p:cNvPr id="3" name="Segnaposto piè di pagina 2"/>
          <p:cNvSpPr>
            <a:spLocks noGrp="1"/>
          </p:cNvSpPr>
          <p:nvPr>
            <p:ph type="ftr" sz="quarter" idx="11"/>
          </p:nvPr>
        </p:nvSpPr>
        <p:spPr/>
        <p:txBody>
          <a:bodyPr rtlCol="false"/>
          <a:lstStyle/>
          <a:p>
            <a:pPr rtl="false"/>
            <a:endParaRPr lang="it-IT"/>
          </a:p>
        </p:txBody>
      </p:sp>
      <p:sp>
        <p:nvSpPr>
          <p:cNvPr id="4" name="Segnaposto numero diapositiva 3"/>
          <p:cNvSpPr>
            <a:spLocks noGrp="1"/>
          </p:cNvSpPr>
          <p:nvPr>
            <p:ph type="sldNum" sz="quarter" idx="12"/>
          </p:nvPr>
        </p:nvSpPr>
        <p:spPr/>
        <p:txBody>
          <a:bodyPr rtlCol="false"/>
          <a:lstStyle/>
          <a:p>
            <a:pPr rtl="false"/>
            <a:fld id="{4EECCAE3-B086-44F0-9A8F-700197CCDAD2}" type="slidenum">
              <a:rPr lang="it-IT" smtClean="0"/>
              <a:pPr/>
              <a:t>‹N›</a:t>
            </a:fld>
            <a:endParaRPr lang="it-IT"/>
          </a:p>
        </p:txBody>
      </p:sp>
    </p:spTree>
  </p:cSld>
  <p:clrMapOvr>
    <a:masterClrMapping/>
  </p:clrMapOvr>
</p:sldLayout>
</file>

<file path=ppt/slideLayouts/slideLayout8.xml><?xml version="1.0" encoding="utf-8"?>
<p:sldLayout xmlns:p="http://schemas.openxmlformats.org/presentationml/2006/main" xmlns:a="http://schemas.openxmlformats.org/drawingml/2006/main" xmlns:r="http://schemas.openxmlformats.org/officeDocument/2006/relationships"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342901" y="394406"/>
            <a:ext cx="2256235" cy="1678517"/>
          </a:xfrm>
        </p:spPr>
        <p:txBody>
          <a:bodyPr anchor="b" rtlCol="false"/>
          <a:lstStyle>
            <a:lvl1pPr algn="l">
              <a:defRPr sz="2000" b="1"/>
            </a:lvl1pPr>
          </a:lstStyle>
          <a:p>
            <a:pPr rtl="false"/>
            <a:r>
              <a:rPr lang="en-gb"/>
              <a:t>Fare clic per modificare lo stile del titolo dello schema</a:t>
            </a:r>
          </a:p>
        </p:txBody>
      </p:sp>
      <p:sp>
        <p:nvSpPr>
          <p:cNvPr id="3" name="Segnaposto contenuto 2"/>
          <p:cNvSpPr>
            <a:spLocks noGrp="1"/>
          </p:cNvSpPr>
          <p:nvPr>
            <p:ph idx="1"/>
          </p:nvPr>
        </p:nvSpPr>
        <p:spPr>
          <a:xfrm>
            <a:off x="2681288" y="394406"/>
            <a:ext cx="3833813" cy="8454497"/>
          </a:xfrm>
        </p:spPr>
        <p:txBody>
          <a:bodyPr rtlCol="false"/>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false"/>
            <a:r>
              <a:rPr lang="en-gb"/>
              <a:t>Fare clic per modificare gli stili del testo dello schema</a:t>
            </a:r>
          </a:p>
          <a:p>
            <a:pPr lvl="1" rtl="false"/>
            <a:r>
              <a:rPr lang="en-gb"/>
              <a:t>Secondo livello</a:t>
            </a:r>
          </a:p>
          <a:p>
            <a:pPr lvl="2" rtl="false"/>
            <a:r>
              <a:rPr lang="en-gb"/>
              <a:t>Terzo livello</a:t>
            </a:r>
          </a:p>
          <a:p>
            <a:pPr lvl="3" rtl="false"/>
            <a:r>
              <a:rPr lang="en-gb"/>
              <a:t>Quarto livello</a:t>
            </a:r>
          </a:p>
          <a:p>
            <a:pPr lvl="4" rtl="false"/>
            <a:r>
              <a:rPr lang="en-gb"/>
              <a:t>Quinto livello</a:t>
            </a:r>
          </a:p>
        </p:txBody>
      </p:sp>
      <p:sp>
        <p:nvSpPr>
          <p:cNvPr id="4" name="Segnaposto testo 3"/>
          <p:cNvSpPr>
            <a:spLocks noGrp="1"/>
          </p:cNvSpPr>
          <p:nvPr>
            <p:ph type="body" sz="half" idx="2"/>
          </p:nvPr>
        </p:nvSpPr>
        <p:spPr>
          <a:xfrm>
            <a:off x="342901" y="2072923"/>
            <a:ext cx="2256235" cy="6775980"/>
          </a:xfrm>
        </p:spPr>
        <p:txBody>
          <a:bodyPr rtlCol="false"/>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false"/>
            <a:r>
              <a:rPr lang="en-gb"/>
              <a:t>Fare clic per modificare gli stili del testo dello schema</a:t>
            </a:r>
          </a:p>
        </p:txBody>
      </p:sp>
      <p:sp>
        <p:nvSpPr>
          <p:cNvPr id="5" name="Segnaposto data 4"/>
          <p:cNvSpPr>
            <a:spLocks noGrp="1"/>
          </p:cNvSpPr>
          <p:nvPr>
            <p:ph type="dt" sz="half" idx="10"/>
          </p:nvPr>
        </p:nvSpPr>
        <p:spPr/>
        <p:txBody>
          <a:bodyPr rtlCol="false"/>
          <a:lstStyle/>
          <a:p>
            <a:pPr rtl="false"/>
            <a:fld id="{8439AF65-E9CA-47DA-8937-7D99DBA9B6BC}">
              <a:rPr lang="it-IT" smtClean="0"/>
              <a:pPr/>
              <a:t>02/11/2023</a:t>
            </a:fld>
            <a:endParaRPr lang="it-IT"/>
          </a:p>
        </p:txBody>
      </p:sp>
      <p:sp>
        <p:nvSpPr>
          <p:cNvPr id="6" name="Segnaposto piè di pagina 5"/>
          <p:cNvSpPr>
            <a:spLocks noGrp="1"/>
          </p:cNvSpPr>
          <p:nvPr>
            <p:ph type="ftr" sz="quarter" idx="11"/>
          </p:nvPr>
        </p:nvSpPr>
        <p:spPr/>
        <p:txBody>
          <a:bodyPr rtlCol="false"/>
          <a:lstStyle/>
          <a:p>
            <a:pPr rtl="false"/>
            <a:endParaRPr lang="it-IT"/>
          </a:p>
        </p:txBody>
      </p:sp>
      <p:sp>
        <p:nvSpPr>
          <p:cNvPr id="7" name="Segnaposto numero diapositiva 6"/>
          <p:cNvSpPr>
            <a:spLocks noGrp="1"/>
          </p:cNvSpPr>
          <p:nvPr>
            <p:ph type="sldNum" sz="quarter" idx="12"/>
          </p:nvPr>
        </p:nvSpPr>
        <p:spPr/>
        <p:txBody>
          <a:bodyPr rtlCol="false"/>
          <a:lstStyle/>
          <a:p>
            <a:pPr rtl="false"/>
            <a:fld id="{4EECCAE3-B086-44F0-9A8F-700197CCDAD2}" type="slidenum">
              <a:rPr lang="it-IT" smtClean="0"/>
              <a:pPr/>
              <a:t>‹N›</a:t>
            </a:fld>
            <a:endParaRPr lang="it-IT"/>
          </a:p>
        </p:txBody>
      </p:sp>
    </p:spTree>
  </p:cSld>
  <p:clrMapOvr>
    <a:masterClrMapping/>
  </p:clrMapOvr>
</p:sldLayout>
</file>

<file path=ppt/slideLayouts/slideLayout9.xml><?xml version="1.0" encoding="utf-8"?>
<p:sldLayout xmlns:p="http://schemas.openxmlformats.org/presentationml/2006/main" xmlns:a="http://schemas.openxmlformats.org/drawingml/2006/main" xmlns:r="http://schemas.openxmlformats.org/officeDocument/2006/relationships"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344216" y="6934201"/>
            <a:ext cx="4114800" cy="818622"/>
          </a:xfrm>
        </p:spPr>
        <p:txBody>
          <a:bodyPr anchor="b" rtlCol="false"/>
          <a:lstStyle>
            <a:lvl1pPr algn="l">
              <a:defRPr sz="2000" b="1"/>
            </a:lvl1pPr>
          </a:lstStyle>
          <a:p>
            <a:pPr rtl="false"/>
            <a:r>
              <a:rPr lang="en-gb"/>
              <a:t>Fare clic per modificare lo stile del titolo dello schema</a:t>
            </a:r>
          </a:p>
        </p:txBody>
      </p:sp>
      <p:sp>
        <p:nvSpPr>
          <p:cNvPr id="3" name="Segnaposto immagine 2"/>
          <p:cNvSpPr>
            <a:spLocks noGrp="1"/>
          </p:cNvSpPr>
          <p:nvPr>
            <p:ph type="pic" idx="1"/>
          </p:nvPr>
        </p:nvSpPr>
        <p:spPr>
          <a:xfrm>
            <a:off x="1344216" y="885119"/>
            <a:ext cx="4114800" cy="5943600"/>
          </a:xfrm>
        </p:spPr>
        <p:txBody>
          <a:bodyPr rtlCol="fals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false"/>
            <a:r>
              <a:rPr lang="en-gb"/>
              <a:t>Fare clic sull'icona per inserire un'immagine</a:t>
            </a:r>
          </a:p>
        </p:txBody>
      </p:sp>
      <p:sp>
        <p:nvSpPr>
          <p:cNvPr id="4" name="Segnaposto testo 3"/>
          <p:cNvSpPr>
            <a:spLocks noGrp="1"/>
          </p:cNvSpPr>
          <p:nvPr>
            <p:ph type="body" sz="half" idx="2"/>
          </p:nvPr>
        </p:nvSpPr>
        <p:spPr>
          <a:xfrm>
            <a:off x="1344216" y="7752823"/>
            <a:ext cx="4114800" cy="1162578"/>
          </a:xfrm>
        </p:spPr>
        <p:txBody>
          <a:bodyPr rtlCol="false"/>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false"/>
            <a:r>
              <a:rPr lang="en-gb"/>
              <a:t>Fare clic per modificare gli stili del testo dello schema</a:t>
            </a:r>
          </a:p>
        </p:txBody>
      </p:sp>
      <p:sp>
        <p:nvSpPr>
          <p:cNvPr id="5" name="Segnaposto data 4"/>
          <p:cNvSpPr>
            <a:spLocks noGrp="1"/>
          </p:cNvSpPr>
          <p:nvPr>
            <p:ph type="dt" sz="half" idx="10"/>
          </p:nvPr>
        </p:nvSpPr>
        <p:spPr/>
        <p:txBody>
          <a:bodyPr rtlCol="false"/>
          <a:lstStyle/>
          <a:p>
            <a:pPr rtl="false"/>
            <a:fld id="{D618B4B4-D024-43CB-A2E0-C291AE9108D8}">
              <a:rPr lang="it-IT" smtClean="0"/>
              <a:pPr/>
              <a:t>02/11/2023</a:t>
            </a:fld>
            <a:endParaRPr lang="it-IT"/>
          </a:p>
        </p:txBody>
      </p:sp>
      <p:sp>
        <p:nvSpPr>
          <p:cNvPr id="6" name="Segnaposto piè di pagina 5"/>
          <p:cNvSpPr>
            <a:spLocks noGrp="1"/>
          </p:cNvSpPr>
          <p:nvPr>
            <p:ph type="ftr" sz="quarter" idx="11"/>
          </p:nvPr>
        </p:nvSpPr>
        <p:spPr/>
        <p:txBody>
          <a:bodyPr rtlCol="false"/>
          <a:lstStyle/>
          <a:p>
            <a:pPr rtl="false"/>
            <a:endParaRPr lang="it-IT"/>
          </a:p>
        </p:txBody>
      </p:sp>
      <p:sp>
        <p:nvSpPr>
          <p:cNvPr id="7" name="Segnaposto numero diapositiva 6"/>
          <p:cNvSpPr>
            <a:spLocks noGrp="1"/>
          </p:cNvSpPr>
          <p:nvPr>
            <p:ph type="sldNum" sz="quarter" idx="12"/>
          </p:nvPr>
        </p:nvSpPr>
        <p:spPr/>
        <p:txBody>
          <a:bodyPr rtlCol="false"/>
          <a:lstStyle/>
          <a:p>
            <a:pPr rtl="false"/>
            <a:fld id="{4EECCAE3-B086-44F0-9A8F-700197CCDAD2}" type="slidenum">
              <a:rPr lang="it-IT" smtClean="0"/>
              <a:pPr/>
              <a:t>‹N›</a:t>
            </a:fld>
            <a:endParaRPr lang="it-IT"/>
          </a:p>
        </p:txBody>
      </p:sp>
    </p:spTree>
  </p:cSld>
  <p:clrMapOvr>
    <a:masterClrMapping/>
  </p:clrMapOvr>
</p:sldLayout>
</file>

<file path=ppt/slideLayouts/slideLayout10.xml><?xml version="1.0" encoding="utf-8"?>
<p:sldLayout xmlns:p="http://schemas.openxmlformats.org/presentationml/2006/main" xmlns:a="http://schemas.openxmlformats.org/drawingml/2006/main" xmlns:r="http://schemas.openxmlformats.org/officeDocument/2006/relationships"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false"/>
          <a:lstStyle/>
          <a:p>
            <a:pPr rtl="false"/>
            <a:r>
              <a:rPr lang="en-gb"/>
              <a:t>Fare clic per modificare lo stile del titolo dello schema</a:t>
            </a:r>
          </a:p>
        </p:txBody>
      </p:sp>
      <p:sp>
        <p:nvSpPr>
          <p:cNvPr id="3" name="Segnaposto testo verticale 2"/>
          <p:cNvSpPr>
            <a:spLocks noGrp="1"/>
          </p:cNvSpPr>
          <p:nvPr>
            <p:ph type="body" orient="vert" idx="1"/>
          </p:nvPr>
        </p:nvSpPr>
        <p:spPr/>
        <p:txBody>
          <a:bodyPr vert="eaVert" rtlCol="false"/>
          <a:lstStyle/>
          <a:p>
            <a:pPr lvl="0" rtl="false"/>
            <a:r>
              <a:rPr lang="en-gb"/>
              <a:t>Fare clic per modificare gli stili del testo dello schema</a:t>
            </a:r>
          </a:p>
          <a:p>
            <a:pPr lvl="1" rtl="false"/>
            <a:r>
              <a:rPr lang="en-gb"/>
              <a:t>Secondo livello</a:t>
            </a:r>
          </a:p>
          <a:p>
            <a:pPr lvl="2" rtl="false"/>
            <a:r>
              <a:rPr lang="en-gb"/>
              <a:t>Terzo livello</a:t>
            </a:r>
          </a:p>
          <a:p>
            <a:pPr lvl="3" rtl="false"/>
            <a:r>
              <a:rPr lang="en-gb"/>
              <a:t>Quarto livello</a:t>
            </a:r>
          </a:p>
          <a:p>
            <a:pPr lvl="4" rtl="false"/>
            <a:r>
              <a:rPr lang="en-gb"/>
              <a:t>Quinto livello</a:t>
            </a:r>
          </a:p>
        </p:txBody>
      </p:sp>
      <p:sp>
        <p:nvSpPr>
          <p:cNvPr id="4" name="Segnaposto data 3"/>
          <p:cNvSpPr>
            <a:spLocks noGrp="1"/>
          </p:cNvSpPr>
          <p:nvPr>
            <p:ph type="dt" sz="half" idx="10"/>
          </p:nvPr>
        </p:nvSpPr>
        <p:spPr/>
        <p:txBody>
          <a:bodyPr rtlCol="false"/>
          <a:lstStyle/>
          <a:p>
            <a:pPr rtl="false"/>
            <a:fld id="{1C2C1202-BE03-4946-B9C2-07499A8EC4BA}">
              <a:rPr lang="it-IT" smtClean="0"/>
              <a:pPr/>
              <a:t>02/11/2023</a:t>
            </a:fld>
            <a:endParaRPr lang="it-IT"/>
          </a:p>
        </p:txBody>
      </p:sp>
      <p:sp>
        <p:nvSpPr>
          <p:cNvPr id="5" name="Segnaposto piè di pagina 4"/>
          <p:cNvSpPr>
            <a:spLocks noGrp="1"/>
          </p:cNvSpPr>
          <p:nvPr>
            <p:ph type="ftr" sz="quarter" idx="11"/>
          </p:nvPr>
        </p:nvSpPr>
        <p:spPr/>
        <p:txBody>
          <a:bodyPr rtlCol="false"/>
          <a:lstStyle/>
          <a:p>
            <a:pPr rtl="false"/>
            <a:endParaRPr lang="it-IT"/>
          </a:p>
        </p:txBody>
      </p:sp>
      <p:sp>
        <p:nvSpPr>
          <p:cNvPr id="6" name="Segnaposto numero diapositiva 5"/>
          <p:cNvSpPr>
            <a:spLocks noGrp="1"/>
          </p:cNvSpPr>
          <p:nvPr>
            <p:ph type="sldNum" sz="quarter" idx="12"/>
          </p:nvPr>
        </p:nvSpPr>
        <p:spPr/>
        <p:txBody>
          <a:bodyPr rtlCol="false"/>
          <a:lstStyle/>
          <a:p>
            <a:pPr rtl="false"/>
            <a:fld id="{4EECCAE3-B086-44F0-9A8F-700197CCDAD2}" type="slidenum">
              <a:rPr lang="it-IT" smtClean="0"/>
              <a:pPr/>
              <a:t>‹N›</a:t>
            </a:fld>
            <a:endParaRPr lang="it-IT"/>
          </a:p>
        </p:txBody>
      </p:sp>
    </p:spTree>
  </p:cSld>
  <p:clrMapOvr>
    <a:masterClrMapping/>
  </p:clrMapOvr>
</p:sldLayout>
</file>

<file path=ppt/slideLayouts/slideLayout11.xml><?xml version="1.0" encoding="utf-8"?>
<p:sldLayout xmlns:p="http://schemas.openxmlformats.org/presentationml/2006/main" xmlns:a="http://schemas.openxmlformats.org/drawingml/2006/main" xmlns:r="http://schemas.openxmlformats.org/officeDocument/2006/relationships"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3729037" y="529697"/>
            <a:ext cx="1157288" cy="11268075"/>
          </a:xfrm>
        </p:spPr>
        <p:txBody>
          <a:bodyPr vert="eaVert" rtlCol="false"/>
          <a:lstStyle/>
          <a:p>
            <a:pPr rtl="false"/>
            <a:r>
              <a:rPr lang="en-gb"/>
              <a:t>Fare clic per modificare lo stile del titolo dello schema</a:t>
            </a:r>
          </a:p>
        </p:txBody>
      </p:sp>
      <p:sp>
        <p:nvSpPr>
          <p:cNvPr id="3" name="Segnaposto testo verticale 2"/>
          <p:cNvSpPr>
            <a:spLocks noGrp="1"/>
          </p:cNvSpPr>
          <p:nvPr>
            <p:ph type="body" orient="vert" idx="1"/>
          </p:nvPr>
        </p:nvSpPr>
        <p:spPr>
          <a:xfrm>
            <a:off x="257176" y="529697"/>
            <a:ext cx="3357563" cy="11268075"/>
          </a:xfrm>
        </p:spPr>
        <p:txBody>
          <a:bodyPr vert="eaVert" rtlCol="false"/>
          <a:lstStyle/>
          <a:p>
            <a:pPr lvl="0" rtl="false"/>
            <a:r>
              <a:rPr lang="en-gb"/>
              <a:t>Fare clic per modificare gli stili del testo dello schema</a:t>
            </a:r>
          </a:p>
          <a:p>
            <a:pPr lvl="1" rtl="false"/>
            <a:r>
              <a:rPr lang="en-gb"/>
              <a:t>Secondo livello</a:t>
            </a:r>
          </a:p>
          <a:p>
            <a:pPr lvl="2" rtl="false"/>
            <a:r>
              <a:rPr lang="en-gb"/>
              <a:t>Terzo livello</a:t>
            </a:r>
          </a:p>
          <a:p>
            <a:pPr lvl="3" rtl="false"/>
            <a:r>
              <a:rPr lang="en-gb"/>
              <a:t>Quarto livello</a:t>
            </a:r>
          </a:p>
          <a:p>
            <a:pPr lvl="4" rtl="false"/>
            <a:r>
              <a:rPr lang="en-gb"/>
              <a:t>Quinto livello</a:t>
            </a:r>
          </a:p>
        </p:txBody>
      </p:sp>
      <p:sp>
        <p:nvSpPr>
          <p:cNvPr id="4" name="Segnaposto data 3"/>
          <p:cNvSpPr>
            <a:spLocks noGrp="1"/>
          </p:cNvSpPr>
          <p:nvPr>
            <p:ph type="dt" sz="half" idx="10"/>
          </p:nvPr>
        </p:nvSpPr>
        <p:spPr/>
        <p:txBody>
          <a:bodyPr rtlCol="false"/>
          <a:lstStyle/>
          <a:p>
            <a:pPr rtl="false"/>
            <a:fld id="{C2C5E5F9-56B6-4AD8-80E7-A5864D08D7BB}">
              <a:rPr lang="it-IT" smtClean="0"/>
              <a:pPr/>
              <a:t>02/11/2023</a:t>
            </a:fld>
            <a:endParaRPr lang="it-IT"/>
          </a:p>
        </p:txBody>
      </p:sp>
      <p:sp>
        <p:nvSpPr>
          <p:cNvPr id="5" name="Segnaposto piè di pagina 4"/>
          <p:cNvSpPr>
            <a:spLocks noGrp="1"/>
          </p:cNvSpPr>
          <p:nvPr>
            <p:ph type="ftr" sz="quarter" idx="11"/>
          </p:nvPr>
        </p:nvSpPr>
        <p:spPr/>
        <p:txBody>
          <a:bodyPr rtlCol="false"/>
          <a:lstStyle/>
          <a:p>
            <a:pPr rtl="false"/>
            <a:endParaRPr lang="it-IT"/>
          </a:p>
        </p:txBody>
      </p:sp>
      <p:sp>
        <p:nvSpPr>
          <p:cNvPr id="6" name="Segnaposto numero diapositiva 5"/>
          <p:cNvSpPr>
            <a:spLocks noGrp="1"/>
          </p:cNvSpPr>
          <p:nvPr>
            <p:ph type="sldNum" sz="quarter" idx="12"/>
          </p:nvPr>
        </p:nvSpPr>
        <p:spPr/>
        <p:txBody>
          <a:bodyPr rtlCol="false"/>
          <a:lstStyle/>
          <a:p>
            <a:pPr rtl="false"/>
            <a:fld id="{4EECCAE3-B086-44F0-9A8F-700197CCDAD2}"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p="http://schemas.openxmlformats.org/presentationml/2006/main" xmlns:a="http://schemas.openxmlformats.org/drawing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342900" y="396699"/>
            <a:ext cx="6172200" cy="1651000"/>
          </a:xfrm>
          <a:prstGeom prst="rect">
            <a:avLst/>
          </a:prstGeom>
        </p:spPr>
        <p:txBody>
          <a:bodyPr vert="horz" lIns="91440" tIns="45720" rIns="91440" bIns="45720" rtlCol="false" anchor="ctr">
            <a:normAutofit/>
          </a:bodyPr>
          <a:lstStyle/>
          <a:p>
            <a:pPr rtl="false"/>
            <a:r>
              <a:rPr lang="en-gb"/>
              <a:t>Fare clic per modificare lo stile del titolo</a:t>
            </a:r>
          </a:p>
        </p:txBody>
      </p:sp>
      <p:sp>
        <p:nvSpPr>
          <p:cNvPr id="3" name="Segnaposto testo 2"/>
          <p:cNvSpPr>
            <a:spLocks noGrp="1"/>
          </p:cNvSpPr>
          <p:nvPr>
            <p:ph type="body" idx="1"/>
          </p:nvPr>
        </p:nvSpPr>
        <p:spPr>
          <a:xfrm>
            <a:off x="342900" y="2311402"/>
            <a:ext cx="6172200" cy="6537502"/>
          </a:xfrm>
          <a:prstGeom prst="rect">
            <a:avLst/>
          </a:prstGeom>
        </p:spPr>
        <p:txBody>
          <a:bodyPr vert="horz" lIns="91440" tIns="45720" rIns="91440" bIns="45720" rtlCol="false">
            <a:normAutofit/>
          </a:bodyPr>
          <a:lstStyle/>
          <a:p>
            <a:pPr lvl="0" rtl="false"/>
            <a:r>
              <a:rPr lang="en-gb"/>
              <a:t>Fare clic per modificare stili del testo dello schema</a:t>
            </a:r>
          </a:p>
          <a:p>
            <a:pPr lvl="1" rtl="false"/>
            <a:r>
              <a:rPr lang="en-gb"/>
              <a:t>Secondo livello</a:t>
            </a:r>
          </a:p>
          <a:p>
            <a:pPr lvl="2" rtl="false"/>
            <a:r>
              <a:rPr lang="en-gb"/>
              <a:t>Terzo livello</a:t>
            </a:r>
          </a:p>
          <a:p>
            <a:pPr lvl="3" rtl="false"/>
            <a:r>
              <a:rPr lang="en-gb"/>
              <a:t>Quarto livello</a:t>
            </a:r>
          </a:p>
          <a:p>
            <a:pPr lvl="4" rtl="false"/>
            <a:r>
              <a:rPr lang="en-gb"/>
              <a:t>Quinto livello</a:t>
            </a:r>
          </a:p>
        </p:txBody>
      </p:sp>
      <p:sp>
        <p:nvSpPr>
          <p:cNvPr id="4" name="Segnaposto data 3"/>
          <p:cNvSpPr>
            <a:spLocks noGrp="1"/>
          </p:cNvSpPr>
          <p:nvPr>
            <p:ph type="dt" sz="half" idx="2"/>
          </p:nvPr>
        </p:nvSpPr>
        <p:spPr>
          <a:xfrm>
            <a:off x="342900" y="9181396"/>
            <a:ext cx="1600200" cy="527402"/>
          </a:xfrm>
          <a:prstGeom prst="rect">
            <a:avLst/>
          </a:prstGeom>
        </p:spPr>
        <p:txBody>
          <a:bodyPr vert="horz" lIns="91440" tIns="45720" rIns="91440" bIns="45720" rtlCol="false" anchor="ctr"/>
          <a:lstStyle>
            <a:lvl1pPr algn="l">
              <a:defRPr sz="1200">
                <a:solidFill>
                  <a:schemeClr val="tx1">
                    <a:tint val="75000"/>
                  </a:schemeClr>
                </a:solidFill>
              </a:defRPr>
            </a:lvl1pPr>
          </a:lstStyle>
          <a:p>
            <a:pPr rtl="false"/>
            <a:fld id="{A51E917E-2959-42F7-AE2D-3C0BF1252D7F}">
              <a:rPr lang="it-IT" smtClean="0"/>
              <a:pPr/>
              <a:t>02/11/2023</a:t>
            </a:fld>
            <a:endParaRPr lang="it-IT"/>
          </a:p>
        </p:txBody>
      </p:sp>
      <p:sp>
        <p:nvSpPr>
          <p:cNvPr id="5" name="Segnaposto piè di pagina 4"/>
          <p:cNvSpPr>
            <a:spLocks noGrp="1"/>
          </p:cNvSpPr>
          <p:nvPr>
            <p:ph type="ftr" sz="quarter" idx="3"/>
          </p:nvPr>
        </p:nvSpPr>
        <p:spPr>
          <a:xfrm>
            <a:off x="2343150" y="9181396"/>
            <a:ext cx="2171700" cy="527402"/>
          </a:xfrm>
          <a:prstGeom prst="rect">
            <a:avLst/>
          </a:prstGeom>
        </p:spPr>
        <p:txBody>
          <a:bodyPr vert="horz" lIns="91440" tIns="45720" rIns="91440" bIns="45720" rtlCol="false" anchor="ctr"/>
          <a:lstStyle>
            <a:lvl1pPr algn="ctr">
              <a:defRPr sz="1200">
                <a:solidFill>
                  <a:schemeClr val="tx1">
                    <a:tint val="75000"/>
                  </a:schemeClr>
                </a:solidFill>
              </a:defRPr>
            </a:lvl1pPr>
          </a:lstStyle>
          <a:p>
            <a:pPr rtl="false"/>
            <a:endParaRPr lang="it-IT"/>
          </a:p>
        </p:txBody>
      </p:sp>
      <p:sp>
        <p:nvSpPr>
          <p:cNvPr id="6" name="Segnaposto numero diapositiva 5"/>
          <p:cNvSpPr>
            <a:spLocks noGrp="1"/>
          </p:cNvSpPr>
          <p:nvPr>
            <p:ph type="sldNum" sz="quarter" idx="4"/>
          </p:nvPr>
        </p:nvSpPr>
        <p:spPr>
          <a:xfrm>
            <a:off x="4914900" y="9181396"/>
            <a:ext cx="1600200" cy="527402"/>
          </a:xfrm>
          <a:prstGeom prst="rect">
            <a:avLst/>
          </a:prstGeom>
        </p:spPr>
        <p:txBody>
          <a:bodyPr vert="horz" lIns="91440" tIns="45720" rIns="91440" bIns="45720" rtlCol="false" anchor="ctr"/>
          <a:lstStyle>
            <a:lvl1pPr algn="r">
              <a:defRPr sz="1200">
                <a:solidFill>
                  <a:schemeClr val="tx1">
                    <a:tint val="75000"/>
                  </a:schemeClr>
                </a:solidFill>
              </a:defRPr>
            </a:lvl1pPr>
          </a:lstStyle>
          <a:p>
            <a:pPr rtl="false"/>
            <a:fld id="{4EECCAE3-B086-44F0-9A8F-700197CCDAD2}"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058" name="Text Box 10"/>
          <p:cNvSpPr txBox="1">
            <a:spLocks noChangeArrowheads="1"/>
          </p:cNvSpPr>
          <p:nvPr/>
        </p:nvSpPr>
        <p:spPr bwMode="auto">
          <a:xfrm>
            <a:off x="475179" y="4495352"/>
            <a:ext cx="5906150" cy="2286006"/>
          </a:xfrm>
          <a:prstGeom prst="rect">
            <a:avLst/>
          </a:prstGeom>
          <a:noFill/>
          <a:ln w="9525" algn="in">
            <a:noFill/>
            <a:miter lim="800000"/>
            <a:headEnd/>
            <a:tailEnd/>
          </a:ln>
          <a:effectLst/>
        </p:spPr>
        <p:txBody>
          <a:bodyPr vert="horz" wrap="square" lIns="90000" tIns="46800" rIns="90000" bIns="46800" numCol="2" spcCol="180000" anchor="t" anchorCtr="0" compatLnSpc="1" rtlCol="false">
            <a:prstTxWarp prst="textNoShape">
              <a:avLst/>
            </a:prstTxWarp>
          </a:bodyPr>
          <a:lstStyle/>
          <a:p>
            <a:pPr algn="just" fontAlgn="base" rtl="false">
              <a:spcBef>
                <a:spcPct val="0"/>
              </a:spcBef>
              <a:spcAft>
                <a:spcPts val="600"/>
              </a:spcAft>
            </a:pPr>
            <a:r>
              <a:rPr lang="en-gb" sz="1100" b="1">
                <a:solidFill>
                  <a:srgbClr val="00A7B5"/>
                </a:solidFill>
                <a:cs typeface="Arial" pitchFamily="34" charset="0"/>
              </a:rPr>
              <a:t>THE CONTEXT </a:t>
            </a:r>
          </a:p>
          <a:p>
            <a:pPr algn="just" fontAlgn="base" rtl="false">
              <a:spcBef>
                <a:spcPct val="0"/>
              </a:spcBef>
            </a:pPr>
            <a:r>
              <a:rPr lang="en-gb" sz="1100"/>
              <a:t>In order to achieve ever-higher levels of quality, major automotive manufacturers have continually worked to define specific management standards that could be integrated with the ISO 9000 series of standards.  The standards for the automotive sector were initially developed with the definition of the QS 9000, AVSQ-94 and VDA 6.1 schemes, which eventually led to the unification of all the different standards issued in different countries in IATF 16949. </a:t>
            </a:r>
          </a:p>
          <a:p>
            <a:pPr algn="just" fontAlgn="base" rtl="false">
              <a:spcBef>
                <a:spcPct val="0"/>
              </a:spcBef>
              <a:spcAft>
                <a:spcPts val="600"/>
              </a:spcAft>
            </a:pPr>
            <a:endParaRPr lang="it-IT" sz="1100" dirty="0"/>
          </a:p>
          <a:p>
            <a:pPr algn="just" fontAlgn="base" rtl="false">
              <a:spcBef>
                <a:spcPct val="0"/>
              </a:spcBef>
              <a:spcAft>
                <a:spcPts val="600"/>
              </a:spcAft>
            </a:pPr>
            <a:endParaRPr lang="it-IT" sz="1100" dirty="0"/>
          </a:p>
          <a:p>
            <a:pPr algn="just" fontAlgn="base" rtl="false">
              <a:spcBef>
                <a:spcPct val="0"/>
              </a:spcBef>
            </a:pPr>
            <a:r>
              <a:rPr lang="en-gb" sz="1100"/>
              <a:t>IATF 16949 certification is issued by CISQ AUTOMOTIVE, a Consortium of Certification Bodies recognised by IATF (the International Automotive Task Force) for this certification activity. </a:t>
            </a:r>
          </a:p>
          <a:p>
            <a:pPr algn="just" fontAlgn="base" rtl="false">
              <a:spcBef>
                <a:spcPct val="0"/>
              </a:spcBef>
            </a:pPr>
            <a:r>
              <a:rPr lang="en-gb" sz="1100"/>
              <a:t>CISQ AUTOMOTIVE issues IATF 16949:2016 certification after verifying the conformity of the certification process against the results of audits carried out by Certiquality. </a:t>
            </a:r>
          </a:p>
          <a:p>
            <a:pPr algn="just" fontAlgn="base" rtl="false">
              <a:spcBef>
                <a:spcPct val="0"/>
              </a:spcBef>
            </a:pPr>
            <a:endParaRPr lang="it-IT" sz="1100" dirty="0"/>
          </a:p>
          <a:p>
            <a:pPr algn="just" fontAlgn="base" rtl="false">
              <a:spcBef>
                <a:spcPct val="0"/>
              </a:spcBef>
            </a:pPr>
            <a:endParaRPr lang="it-IT" sz="1100" dirty="0"/>
          </a:p>
          <a:p>
            <a:pPr lvl="0" algn="just" fontAlgn="base" rtl="false">
              <a:spcBef>
                <a:spcPct val="0"/>
              </a:spcBef>
              <a:spcAft>
                <a:spcPts val="1000"/>
              </a:spcAft>
            </a:pPr>
            <a:endParaRPr lang="it-IT" sz="1100" dirty="0">
              <a:solidFill>
                <a:srgbClr val="244061"/>
              </a:solidFill>
              <a:latin typeface="Century Schoolbook" pitchFamily="18" charset="0"/>
            </a:endParaRPr>
          </a:p>
        </p:txBody>
      </p:sp>
      <p:sp>
        <p:nvSpPr>
          <p:cNvPr id="2" name="CasellaDiTesto 1"/>
          <p:cNvSpPr txBox="1"/>
          <p:nvPr/>
        </p:nvSpPr>
        <p:spPr>
          <a:xfrm>
            <a:off x="260648" y="1201321"/>
            <a:ext cx="2232342" cy="646331"/>
          </a:xfrm>
          <a:prstGeom prst="rect">
            <a:avLst/>
          </a:prstGeom>
          <a:noFill/>
        </p:spPr>
        <p:txBody>
          <a:bodyPr wrap="none" rtlCol="false">
            <a:spAutoFit/>
          </a:bodyPr>
          <a:lstStyle/>
          <a:p>
            <a:pPr rtl="false"/>
            <a:r>
              <a:rPr lang="en-gb">
                <a:solidFill>
                  <a:schemeClr val="bg1"/>
                </a:solidFill>
                <a:latin typeface="Arial" pitchFamily="34" charset="0"/>
                <a:cs typeface="Arial" pitchFamily="34" charset="0"/>
              </a:rPr>
              <a:t>ISO 9001:2015  </a:t>
            </a:r>
          </a:p>
          <a:p>
            <a:pPr rtl="false"/>
            <a:r>
              <a:rPr lang="en-gb">
                <a:solidFill>
                  <a:schemeClr val="bg1"/>
                </a:solidFill>
                <a:latin typeface="Arial" pitchFamily="34" charset="0"/>
                <a:cs typeface="Arial" pitchFamily="34" charset="0"/>
              </a:rPr>
              <a:t>CERTIFICATION</a:t>
            </a:r>
          </a:p>
        </p:txBody>
      </p:sp>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l="10526" t="18152" r="10526" b="16370"/>
          <a:stretch/>
        </p:blipFill>
        <p:spPr>
          <a:xfrm>
            <a:off x="362941" y="287919"/>
            <a:ext cx="1260000" cy="672000"/>
          </a:xfrm>
          <a:prstGeom prst="rect">
            <a:avLst/>
          </a:prstGeom>
        </p:spPr>
      </p:pic>
      <p:sp>
        <p:nvSpPr>
          <p:cNvPr id="5" name="Rettangolo 4"/>
          <p:cNvSpPr/>
          <p:nvPr/>
        </p:nvSpPr>
        <p:spPr>
          <a:xfrm>
            <a:off x="-27384" y="1201321"/>
            <a:ext cx="3384376" cy="1797329"/>
          </a:xfrm>
          <a:prstGeom prst="rect">
            <a:avLst/>
          </a:prstGeom>
          <a:solidFill>
            <a:srgbClr val="00A7B5"/>
          </a:solidFill>
          <a:ln>
            <a:noFill/>
          </a:ln>
        </p:spPr>
        <p:style>
          <a:lnRef idx="1">
            <a:schemeClr val="accent5"/>
          </a:lnRef>
          <a:fillRef idx="3">
            <a:schemeClr val="accent5"/>
          </a:fillRef>
          <a:effectRef idx="2">
            <a:schemeClr val="accent5"/>
          </a:effectRef>
          <a:fontRef idx="minor">
            <a:schemeClr val="lt1"/>
          </a:fontRef>
        </p:style>
        <p:txBody>
          <a:bodyPr rtlCol="false" anchor="ctr"/>
          <a:lstStyle/>
          <a:p>
            <a:pPr rtl="false"/>
            <a:endParaRPr lang="it-IT" sz="2400" b="1" dirty="0"/>
          </a:p>
        </p:txBody>
      </p:sp>
      <p:sp>
        <p:nvSpPr>
          <p:cNvPr id="11" name="CasellaDiTesto 10"/>
          <p:cNvSpPr txBox="1"/>
          <p:nvPr/>
        </p:nvSpPr>
        <p:spPr>
          <a:xfrm>
            <a:off x="475180" y="7083678"/>
            <a:ext cx="5906149" cy="1547218"/>
          </a:xfrm>
          <a:prstGeom prst="rect">
            <a:avLst/>
          </a:prstGeom>
          <a:noFill/>
        </p:spPr>
        <p:txBody>
          <a:bodyPr wrap="square" rtlCol="false">
            <a:spAutoFit/>
          </a:bodyPr>
          <a:lstStyle/>
          <a:p>
            <a:pPr algn="just" fontAlgn="base" rtl="false">
              <a:lnSpc>
                <a:spcPct val="114000"/>
              </a:lnSpc>
              <a:spcBef>
                <a:spcPct val="0"/>
              </a:spcBef>
              <a:spcAft>
                <a:spcPts val="600"/>
              </a:spcAft>
            </a:pPr>
            <a:r>
              <a:rPr lang="en-gb" sz="1100" b="1">
                <a:solidFill>
                  <a:srgbClr val="00A7B5"/>
                </a:solidFill>
                <a:cs typeface="Arial" pitchFamily="34" charset="0"/>
              </a:rPr>
              <a:t>BENEFITS</a:t>
            </a:r>
          </a:p>
          <a:p>
            <a:pPr algn="just" fontAlgn="base" rtl="false"/>
            <a:r>
              <a:rPr lang="en-gb" sz="1100"/>
              <a:t>The international recognition of the IATF 16949 standard provides credibility to certified companies that need to participate in supply tenders or expand their business.</a:t>
            </a:r>
          </a:p>
          <a:p>
            <a:pPr algn="just" fontAlgn="base" rtl="false"/>
            <a:r>
              <a:rPr lang="en-gb" sz="1100"/>
              <a:t>IATF 16949 certification helps reduce production waste and improve production efficiency.</a:t>
            </a:r>
          </a:p>
          <a:p>
            <a:pPr algn="just" fontAlgn="base" rtl="false"/>
            <a:r>
              <a:rPr lang="en-gb" sz="1100"/>
              <a:t>IATF 16949 also provides a common approach to quality management throughout the automotive supply chain and access to industry best practices.</a:t>
            </a:r>
          </a:p>
        </p:txBody>
      </p:sp>
      <p:sp>
        <p:nvSpPr>
          <p:cNvPr id="12" name="CasellaDiTesto 11"/>
          <p:cNvSpPr txBox="1"/>
          <p:nvPr/>
        </p:nvSpPr>
        <p:spPr>
          <a:xfrm>
            <a:off x="475179" y="3152800"/>
            <a:ext cx="5906150" cy="1039387"/>
          </a:xfrm>
          <a:prstGeom prst="rect">
            <a:avLst/>
          </a:prstGeom>
          <a:noFill/>
        </p:spPr>
        <p:txBody>
          <a:bodyPr wrap="square" rtlCol="false">
            <a:spAutoFit/>
          </a:bodyPr>
          <a:lstStyle/>
          <a:p>
            <a:pPr lvl="0" algn="just" fontAlgn="base" rtl="false">
              <a:lnSpc>
                <a:spcPct val="114000"/>
              </a:lnSpc>
              <a:spcBef>
                <a:spcPct val="0"/>
              </a:spcBef>
              <a:spcAft>
                <a:spcPts val="600"/>
              </a:spcAft>
            </a:pPr>
            <a:r>
              <a:rPr lang="en-gb" sz="1100" b="1">
                <a:solidFill>
                  <a:srgbClr val="00A7B5"/>
                </a:solidFill>
                <a:cs typeface="Arial" pitchFamily="34" charset="0"/>
              </a:rPr>
              <a:t>TARGET ORGANISATIONS </a:t>
            </a:r>
          </a:p>
          <a:p>
            <a:pPr algn="just" fontAlgn="base" rtl="false">
              <a:spcBef>
                <a:spcPct val="0"/>
              </a:spcBef>
            </a:pPr>
            <a:r>
              <a:rPr lang="en-gb" sz="1100"/>
              <a:t>The IATF 16949 standard applies to companies in the automotive sector, specifically to:</a:t>
            </a:r>
          </a:p>
          <a:p>
            <a:pPr marL="171450" indent="-171450" algn="just" fontAlgn="base" rtl="false">
              <a:spcBef>
                <a:spcPct val="0"/>
              </a:spcBef>
              <a:buFont typeface="Arial" panose="020B0604020202020204" pitchFamily="34" charset="0"/>
              <a:buChar char="•"/>
            </a:pPr>
            <a:r>
              <a:rPr lang="en-gb" sz="1100"/>
              <a:t>vehicle manufacturers (cars, motorbikes, trucks),</a:t>
            </a:r>
          </a:p>
          <a:p>
            <a:pPr marL="171450" indent="-171450" algn="just" fontAlgn="base" rtl="false">
              <a:spcBef>
                <a:spcPct val="0"/>
              </a:spcBef>
              <a:buFont typeface="Arial" panose="020B0604020202020204" pitchFamily="34" charset="0"/>
              <a:buChar char="•"/>
            </a:pPr>
            <a:r>
              <a:rPr lang="en-gb" sz="1100"/>
              <a:t>suppliers of materials for production or service (spare parts), </a:t>
            </a:r>
          </a:p>
          <a:p>
            <a:pPr marL="171450" indent="-171450" algn="just" fontAlgn="base" rtl="false">
              <a:spcBef>
                <a:spcPct val="0"/>
              </a:spcBef>
              <a:buFont typeface="Arial" panose="020B0604020202020204" pitchFamily="34" charset="0"/>
              <a:buChar char="•"/>
            </a:pPr>
            <a:r>
              <a:rPr lang="en-gb" sz="1100"/>
              <a:t>suppliers of heat treatment, painting, chrome plating or other finishing services.</a:t>
            </a:r>
          </a:p>
        </p:txBody>
      </p:sp>
      <p:sp>
        <p:nvSpPr>
          <p:cNvPr id="13" name="CasellaDiTesto 12"/>
          <p:cNvSpPr txBox="1"/>
          <p:nvPr/>
        </p:nvSpPr>
        <p:spPr>
          <a:xfrm>
            <a:off x="5373216" y="775253"/>
            <a:ext cx="1071384" cy="369332"/>
          </a:xfrm>
          <a:prstGeom prst="rect">
            <a:avLst/>
          </a:prstGeom>
          <a:noFill/>
        </p:spPr>
        <p:txBody>
          <a:bodyPr wrap="none" rtlCol="false">
            <a:spAutoFit/>
          </a:bodyPr>
          <a:lstStyle/>
          <a:p>
            <a:pPr rtl="false"/>
            <a:r>
              <a:rPr lang="en-gb">
                <a:solidFill>
                  <a:srgbClr val="00A7B5"/>
                </a:solidFill>
                <a:latin typeface="Acumin Pro Condensed" panose="020B0506020202020204" pitchFamily="34" charset="0"/>
              </a:rPr>
              <a:t>THE SERVICE</a:t>
            </a:r>
          </a:p>
        </p:txBody>
      </p:sp>
      <p:sp>
        <p:nvSpPr>
          <p:cNvPr id="14" name="CasellaDiTesto 13"/>
          <p:cNvSpPr txBox="1"/>
          <p:nvPr/>
        </p:nvSpPr>
        <p:spPr>
          <a:xfrm>
            <a:off x="475179" y="1560494"/>
            <a:ext cx="2985113" cy="1077218"/>
          </a:xfrm>
          <a:prstGeom prst="rect">
            <a:avLst/>
          </a:prstGeom>
          <a:noFill/>
        </p:spPr>
        <p:txBody>
          <a:bodyPr wrap="none" rtlCol="false">
            <a:spAutoFit/>
          </a:bodyPr>
          <a:lstStyle/>
          <a:p>
            <a:pPr rtl="false"/>
            <a:r>
              <a:rPr lang="en-gb" b="1">
                <a:solidFill>
                  <a:schemeClr val="bg1"/>
                </a:solidFill>
                <a:latin typeface="Acumin Pro SemiCondensed Black" panose="020B0906020202020204" pitchFamily="34" charset="0"/>
              </a:rPr>
              <a:t>CERTIFICATION:</a:t>
            </a:r>
            <a:br>
              <a:rPr lang="it-IT" sz="3200" b="1" dirty="0">
                <a:solidFill>
                  <a:schemeClr val="bg1"/>
                </a:solidFill>
                <a:latin typeface="Acumin Pro SemiCondensed Black" panose="020B0906020202020204" pitchFamily="34" charset="0"/>
              </a:rPr>
            </a:br>
            <a:r>
              <a:rPr lang="en-gb" sz="3100" b="1">
                <a:solidFill>
                  <a:schemeClr val="bg1"/>
                </a:solidFill>
                <a:latin typeface="Acumin Pro SemiCondensed Black" panose="020B0906020202020204" pitchFamily="34" charset="0"/>
              </a:rPr>
              <a:t>IATF 16949:2016</a:t>
            </a:r>
          </a:p>
          <a:p>
            <a:pPr rtl="false"/>
            <a:r>
              <a:rPr lang="en-gb" sz="1400">
                <a:solidFill>
                  <a:schemeClr val="bg1"/>
                </a:solidFill>
              </a:rPr>
              <a:t>AUTOMOTIVE</a:t>
            </a:r>
            <a:endParaRPr lang="it-IT" sz="800" dirty="0">
              <a:solidFill>
                <a:schemeClr val="bg1"/>
              </a:solidFill>
            </a:endParaRPr>
          </a:p>
        </p:txBody>
      </p:sp>
      <p:sp>
        <p:nvSpPr>
          <p:cNvPr id="15" name="Rettangolo 14">
            <a:extLst>
              <a:ext uri="{FF2B5EF4-FFF2-40B4-BE49-F238E27FC236}">
                <a16:creationId xmlns:a16="http://schemas.microsoft.com/office/drawing/2014/main" id="{A0257C2C-BAA3-49D8-BEC4-5C02ABC9E5DF}"/>
              </a:ext>
            </a:extLst>
          </p:cNvPr>
          <p:cNvSpPr/>
          <p:nvPr/>
        </p:nvSpPr>
        <p:spPr>
          <a:xfrm>
            <a:off x="0" y="9496052"/>
            <a:ext cx="6858000" cy="261610"/>
          </a:xfrm>
          <a:prstGeom prst="rect">
            <a:avLst/>
          </a:prstGeom>
        </p:spPr>
        <p:txBody>
          <a:bodyPr wrap="square" rtlCol="false">
            <a:spAutoFit/>
          </a:bodyPr>
          <a:lstStyle/>
          <a:p>
            <a:pPr algn="ctr" rtl="false"/>
            <a:r>
              <a:rPr lang="en-gb" sz="1100"/>
              <a:t>www.certiquality.it/contatti</a:t>
            </a:r>
          </a:p>
        </p:txBody>
      </p:sp>
      <p:cxnSp>
        <p:nvCxnSpPr>
          <p:cNvPr id="16" name="Connettore 1 11">
            <a:extLst>
              <a:ext uri="{FF2B5EF4-FFF2-40B4-BE49-F238E27FC236}">
                <a16:creationId xmlns:a16="http://schemas.microsoft.com/office/drawing/2014/main" id="{185A33BC-CDEF-40FF-8749-8071F58E8D20}"/>
              </a:ext>
            </a:extLst>
          </p:cNvPr>
          <p:cNvCxnSpPr>
            <a:cxnSpLocks/>
          </p:cNvCxnSpPr>
          <p:nvPr/>
        </p:nvCxnSpPr>
        <p:spPr>
          <a:xfrm>
            <a:off x="585000" y="9465372"/>
            <a:ext cx="5688000" cy="0"/>
          </a:xfrm>
          <a:prstGeom prst="line">
            <a:avLst/>
          </a:prstGeom>
          <a:ln>
            <a:solidFill>
              <a:srgbClr val="00A7B5"/>
            </a:solidFill>
          </a:ln>
        </p:spPr>
        <p:style>
          <a:lnRef idx="1">
            <a:schemeClr val="accent1"/>
          </a:lnRef>
          <a:fillRef idx="0">
            <a:schemeClr val="accent1"/>
          </a:fillRef>
          <a:effectRef idx="0">
            <a:schemeClr val="accent1"/>
          </a:effectRef>
          <a:fontRef idx="minor">
            <a:schemeClr val="tx1"/>
          </a:fontRef>
        </p:style>
      </p:cxnSp>
      <p:pic>
        <p:nvPicPr>
          <p:cNvPr id="17" name="Immagine 16" descr="Immagine che contiene veicolo, Veicolo terrestre, trasporto, automobile&#10;&#10;Descrizione generata automaticamente">
            <a:extLst>
              <a:ext uri="{FF2B5EF4-FFF2-40B4-BE49-F238E27FC236}">
                <a16:creationId xmlns:a16="http://schemas.microsoft.com/office/drawing/2014/main" id="{6A0106BF-37AD-38EE-5B7E-F4CA4E8434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1010" y="1201320"/>
            <a:ext cx="3356990" cy="1797329"/>
          </a:xfrm>
          <a:prstGeom prst="rect">
            <a:avLst/>
          </a:prstGeom>
        </p:spPr>
      </p:pic>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zione standard4" id="{565E8C53-1CEA-4A8B-B2A4-22A57313B891}" vid="{72382229-66A1-4FA6-9B1A-8AC3F0B9CAA8}"/>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FORMAT_schedaprodottoESTERNI_ed04</Template>
  <TotalTime>26</TotalTime>
  <Words>293</Words>
  <Application>Microsoft Office PowerPoint</Application>
  <PresentationFormat>A4 (21x29,7 cm)</PresentationFormat>
  <Paragraphs>22</Paragraphs>
  <Slides>1</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vt:i4>
      </vt:variant>
    </vt:vector>
  </HeadingPairs>
  <TitlesOfParts>
    <vt:vector size="7" baseType="lpstr">
      <vt:lpstr>Acumin Pro Condensed</vt:lpstr>
      <vt:lpstr>Acumin Pro SemiCondensed Black</vt:lpstr>
      <vt:lpstr>Arial</vt:lpstr>
      <vt:lpstr>Calibri</vt:lpstr>
      <vt:lpstr>Century Schoolbook</vt:lpstr>
      <vt:lpstr>Tema di Office</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Francesca Morra</dc:creator>
  <cp:lastModifiedBy>Silvia Prati</cp:lastModifiedBy>
  <cp:revision>10</cp:revision>
  <cp:lastPrinted>2020-02-19T15:22:52Z</cp:lastPrinted>
  <dcterms:created xsi:type="dcterms:W3CDTF">2020-08-30T10:49:44Z</dcterms:created>
  <dcterms:modified xsi:type="dcterms:W3CDTF">2023-11-02T11:18:50Z</dcterms:modified>
</cp:coreProperties>
</file>